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403" r:id="rId5"/>
    <p:sldId id="406" r:id="rId6"/>
    <p:sldId id="256" r:id="rId7"/>
    <p:sldId id="402" r:id="rId8"/>
    <p:sldId id="257" r:id="rId9"/>
    <p:sldId id="258" r:id="rId10"/>
    <p:sldId id="263" r:id="rId11"/>
    <p:sldId id="259" r:id="rId12"/>
    <p:sldId id="262" r:id="rId13"/>
    <p:sldId id="266" r:id="rId14"/>
    <p:sldId id="271" r:id="rId15"/>
    <p:sldId id="261" r:id="rId16"/>
    <p:sldId id="267" r:id="rId17"/>
    <p:sldId id="277" r:id="rId18"/>
    <p:sldId id="400" r:id="rId19"/>
    <p:sldId id="264" r:id="rId20"/>
    <p:sldId id="274" r:id="rId21"/>
    <p:sldId id="273" r:id="rId22"/>
    <p:sldId id="276" r:id="rId23"/>
    <p:sldId id="405" r:id="rId2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13395-26E8-4763-89B4-9B40F9932394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F197AD5D-2298-4B8E-9C58-85203D960313}">
      <dgm:prSet phldrT="[Text]"/>
      <dgm:spPr>
        <a:solidFill>
          <a:srgbClr val="DADBF1"/>
        </a:solidFill>
      </dgm:spPr>
      <dgm:t>
        <a:bodyPr/>
        <a:lstStyle/>
        <a:p>
          <a:r>
            <a:rPr lang="en-US" dirty="0">
              <a:latin typeface="Arial Narrow" panose="020B0606020202030204" pitchFamily="34" charset="0"/>
            </a:rPr>
            <a:t>Introduction</a:t>
          </a:r>
        </a:p>
      </dgm:t>
    </dgm:pt>
    <dgm:pt modelId="{DD3E7AC8-5C30-4826-BC0D-E1F1720895A7}" type="parTrans" cxnId="{2849C0E3-C9E1-47DD-B41C-DB553079A436}">
      <dgm:prSet/>
      <dgm:spPr/>
      <dgm:t>
        <a:bodyPr/>
        <a:lstStyle/>
        <a:p>
          <a:endParaRPr lang="en-US"/>
        </a:p>
      </dgm:t>
    </dgm:pt>
    <dgm:pt modelId="{99DF15E4-B1CA-4093-A818-24086B324D3A}" type="sibTrans" cxnId="{2849C0E3-C9E1-47DD-B41C-DB553079A436}">
      <dgm:prSet/>
      <dgm:spPr/>
      <dgm:t>
        <a:bodyPr/>
        <a:lstStyle/>
        <a:p>
          <a:endParaRPr lang="en-US"/>
        </a:p>
      </dgm:t>
    </dgm:pt>
    <dgm:pt modelId="{F73CDA64-D0D2-4A75-B43A-C75561392BA7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Business Understanding</a:t>
          </a:r>
        </a:p>
      </dgm:t>
    </dgm:pt>
    <dgm:pt modelId="{93886D9C-BF3C-4150-824C-B686F0861F80}" type="parTrans" cxnId="{E49326D7-D2D9-48B7-A83C-D58D4D6CD6C0}">
      <dgm:prSet/>
      <dgm:spPr/>
      <dgm:t>
        <a:bodyPr/>
        <a:lstStyle/>
        <a:p>
          <a:endParaRPr lang="en-US"/>
        </a:p>
      </dgm:t>
    </dgm:pt>
    <dgm:pt modelId="{55A18CBB-0A1C-4410-910C-237D1543A430}" type="sibTrans" cxnId="{E49326D7-D2D9-48B7-A83C-D58D4D6CD6C0}">
      <dgm:prSet/>
      <dgm:spPr/>
      <dgm:t>
        <a:bodyPr/>
        <a:lstStyle/>
        <a:p>
          <a:endParaRPr lang="en-US"/>
        </a:p>
      </dgm:t>
    </dgm:pt>
    <dgm:pt modelId="{6FC55047-1328-4029-9858-34957B514377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Problem statement</a:t>
          </a:r>
        </a:p>
      </dgm:t>
    </dgm:pt>
    <dgm:pt modelId="{9AC80D07-893E-44BB-8D3E-4ECA3C9EC362}" type="parTrans" cxnId="{1DBEC0C3-EE67-4D4B-83FD-91E41FB17E48}">
      <dgm:prSet/>
      <dgm:spPr/>
      <dgm:t>
        <a:bodyPr/>
        <a:lstStyle/>
        <a:p>
          <a:endParaRPr lang="en-US"/>
        </a:p>
      </dgm:t>
    </dgm:pt>
    <dgm:pt modelId="{F497EC5B-7A1B-4BE0-84C5-5A1D55EC0C8D}" type="sibTrans" cxnId="{1DBEC0C3-EE67-4D4B-83FD-91E41FB17E48}">
      <dgm:prSet/>
      <dgm:spPr/>
      <dgm:t>
        <a:bodyPr/>
        <a:lstStyle/>
        <a:p>
          <a:endParaRPr lang="en-US"/>
        </a:p>
      </dgm:t>
    </dgm:pt>
    <dgm:pt modelId="{0834F008-6532-40D8-98DC-2A435BD50AC1}">
      <dgm:prSet phldrT="[Text]"/>
      <dgm:spPr>
        <a:solidFill>
          <a:srgbClr val="DADBF1"/>
        </a:solidFill>
      </dgm:spPr>
      <dgm:t>
        <a:bodyPr/>
        <a:lstStyle/>
        <a:p>
          <a:r>
            <a:rPr lang="en-US" dirty="0">
              <a:latin typeface="Arial Narrow" panose="020B0606020202030204" pitchFamily="34" charset="0"/>
            </a:rPr>
            <a:t>Insights and Modeling</a:t>
          </a:r>
        </a:p>
      </dgm:t>
    </dgm:pt>
    <dgm:pt modelId="{3FF760F6-4016-4205-BF52-4E11E9E36F34}" type="parTrans" cxnId="{938DEF38-0332-41AA-B9B7-6EBCC764CE44}">
      <dgm:prSet/>
      <dgm:spPr/>
      <dgm:t>
        <a:bodyPr/>
        <a:lstStyle/>
        <a:p>
          <a:endParaRPr lang="en-US"/>
        </a:p>
      </dgm:t>
    </dgm:pt>
    <dgm:pt modelId="{77C15C55-F5A3-4C3D-9835-69464BB6381D}" type="sibTrans" cxnId="{938DEF38-0332-41AA-B9B7-6EBCC764CE44}">
      <dgm:prSet/>
      <dgm:spPr/>
      <dgm:t>
        <a:bodyPr/>
        <a:lstStyle/>
        <a:p>
          <a:endParaRPr lang="en-US"/>
        </a:p>
      </dgm:t>
    </dgm:pt>
    <dgm:pt modelId="{F9015C86-FB79-4650-94C0-0C3B150C485F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Data Insights</a:t>
          </a:r>
        </a:p>
      </dgm:t>
    </dgm:pt>
    <dgm:pt modelId="{F02A1DCB-651B-4D4F-8D92-8088A4E4F127}" type="parTrans" cxnId="{99222F9B-6A0B-4321-8CCE-B48DCBAC86BD}">
      <dgm:prSet/>
      <dgm:spPr/>
      <dgm:t>
        <a:bodyPr/>
        <a:lstStyle/>
        <a:p>
          <a:endParaRPr lang="en-US"/>
        </a:p>
      </dgm:t>
    </dgm:pt>
    <dgm:pt modelId="{1F2C8F54-E9E9-4AA9-8F94-B61CCE8C4D7A}" type="sibTrans" cxnId="{99222F9B-6A0B-4321-8CCE-B48DCBAC86BD}">
      <dgm:prSet/>
      <dgm:spPr/>
      <dgm:t>
        <a:bodyPr/>
        <a:lstStyle/>
        <a:p>
          <a:endParaRPr lang="en-US"/>
        </a:p>
      </dgm:t>
    </dgm:pt>
    <dgm:pt modelId="{06553021-A555-4ABE-B82C-1A15D8842E02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Solution Overview</a:t>
          </a:r>
        </a:p>
      </dgm:t>
    </dgm:pt>
    <dgm:pt modelId="{8A4542A5-A7AF-4867-85DF-2B00A67A4C2F}" type="parTrans" cxnId="{A023A949-C0A1-4A67-BC35-D6A3ED2DBAC2}">
      <dgm:prSet/>
      <dgm:spPr/>
      <dgm:t>
        <a:bodyPr/>
        <a:lstStyle/>
        <a:p>
          <a:endParaRPr lang="en-US"/>
        </a:p>
      </dgm:t>
    </dgm:pt>
    <dgm:pt modelId="{89AF6301-D0FF-4E0C-A37D-2BB1E371A40D}" type="sibTrans" cxnId="{A023A949-C0A1-4A67-BC35-D6A3ED2DBAC2}">
      <dgm:prSet/>
      <dgm:spPr/>
      <dgm:t>
        <a:bodyPr/>
        <a:lstStyle/>
        <a:p>
          <a:endParaRPr lang="en-US"/>
        </a:p>
      </dgm:t>
    </dgm:pt>
    <dgm:pt modelId="{F71F573A-5B32-4575-938A-4992B94D7BB4}">
      <dgm:prSet phldrT="[Text]"/>
      <dgm:spPr>
        <a:solidFill>
          <a:srgbClr val="DADBF1"/>
        </a:solidFill>
      </dgm:spPr>
      <dgm:t>
        <a:bodyPr/>
        <a:lstStyle/>
        <a:p>
          <a:r>
            <a:rPr lang="en-US" dirty="0">
              <a:latin typeface="Arial Narrow" panose="020B0606020202030204" pitchFamily="34" charset="0"/>
            </a:rPr>
            <a:t>Next Steps</a:t>
          </a:r>
        </a:p>
      </dgm:t>
    </dgm:pt>
    <dgm:pt modelId="{71F860E4-A17C-4F9D-A24B-B033D13A3BD9}" type="parTrans" cxnId="{9519D5BC-0668-49C4-B349-8429CD6F609A}">
      <dgm:prSet/>
      <dgm:spPr/>
      <dgm:t>
        <a:bodyPr/>
        <a:lstStyle/>
        <a:p>
          <a:endParaRPr lang="en-US"/>
        </a:p>
      </dgm:t>
    </dgm:pt>
    <dgm:pt modelId="{2C506757-3DCA-4C28-AB76-E5B82DA4D57F}" type="sibTrans" cxnId="{9519D5BC-0668-49C4-B349-8429CD6F609A}">
      <dgm:prSet/>
      <dgm:spPr/>
      <dgm:t>
        <a:bodyPr/>
        <a:lstStyle/>
        <a:p>
          <a:endParaRPr lang="en-US"/>
        </a:p>
      </dgm:t>
    </dgm:pt>
    <dgm:pt modelId="{066C62B0-AA95-42CD-A3A0-932A4408B38D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Success Metrics</a:t>
          </a:r>
        </a:p>
      </dgm:t>
    </dgm:pt>
    <dgm:pt modelId="{00F28D68-D478-4F7F-B1EA-70B3C0E7073C}" type="parTrans" cxnId="{A21AF11F-01A8-48A6-A8F6-6B8640CDE898}">
      <dgm:prSet/>
      <dgm:spPr/>
      <dgm:t>
        <a:bodyPr/>
        <a:lstStyle/>
        <a:p>
          <a:endParaRPr lang="en-US"/>
        </a:p>
      </dgm:t>
    </dgm:pt>
    <dgm:pt modelId="{38F72248-E265-43DB-AFD3-2A7F71DD9E66}" type="sibTrans" cxnId="{A21AF11F-01A8-48A6-A8F6-6B8640CDE898}">
      <dgm:prSet/>
      <dgm:spPr/>
      <dgm:t>
        <a:bodyPr/>
        <a:lstStyle/>
        <a:p>
          <a:endParaRPr lang="en-US"/>
        </a:p>
      </dgm:t>
    </dgm:pt>
    <dgm:pt modelId="{11D3DAC9-873D-4A5B-8B16-B86E5287DFC4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Conclusion</a:t>
          </a:r>
        </a:p>
      </dgm:t>
    </dgm:pt>
    <dgm:pt modelId="{830F2391-C9C1-4C27-8A78-8498EF93327D}" type="parTrans" cxnId="{8E9BEB50-439C-44CC-90DE-0C97384969D4}">
      <dgm:prSet/>
      <dgm:spPr/>
      <dgm:t>
        <a:bodyPr/>
        <a:lstStyle/>
        <a:p>
          <a:endParaRPr lang="en-US"/>
        </a:p>
      </dgm:t>
    </dgm:pt>
    <dgm:pt modelId="{7FA873BA-A10D-4A21-9226-AA952F347B0D}" type="sibTrans" cxnId="{8E9BEB50-439C-44CC-90DE-0C97384969D4}">
      <dgm:prSet/>
      <dgm:spPr/>
      <dgm:t>
        <a:bodyPr/>
        <a:lstStyle/>
        <a:p>
          <a:endParaRPr lang="en-US"/>
        </a:p>
      </dgm:t>
    </dgm:pt>
    <dgm:pt modelId="{C24800C3-9172-44EC-A463-834B95D01AA6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Strategic Objectives</a:t>
          </a:r>
        </a:p>
      </dgm:t>
    </dgm:pt>
    <dgm:pt modelId="{7DC045F9-8467-4FA3-BC85-33F5A46C1659}" type="parTrans" cxnId="{B3F8605A-A1B5-46C6-8CBD-0A9169474719}">
      <dgm:prSet/>
      <dgm:spPr/>
      <dgm:t>
        <a:bodyPr/>
        <a:lstStyle/>
        <a:p>
          <a:endParaRPr lang="en-US"/>
        </a:p>
      </dgm:t>
    </dgm:pt>
    <dgm:pt modelId="{5CA18D9E-CB7F-4D35-9616-E42FEBB41F79}" type="sibTrans" cxnId="{B3F8605A-A1B5-46C6-8CBD-0A9169474719}">
      <dgm:prSet/>
      <dgm:spPr/>
      <dgm:t>
        <a:bodyPr/>
        <a:lstStyle/>
        <a:p>
          <a:endParaRPr lang="en-US"/>
        </a:p>
      </dgm:t>
    </dgm:pt>
    <dgm:pt modelId="{F0997A2E-3A24-48F3-B046-C7B9B171AD71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Domain Coverage</a:t>
          </a:r>
        </a:p>
      </dgm:t>
    </dgm:pt>
    <dgm:pt modelId="{62A0D448-FD7C-459E-8716-6BFB1F4B7AA6}" type="parTrans" cxnId="{466A6364-1248-4AB8-9A3C-DA8C34ED9BAA}">
      <dgm:prSet/>
      <dgm:spPr/>
      <dgm:t>
        <a:bodyPr/>
        <a:lstStyle/>
        <a:p>
          <a:endParaRPr lang="en-US"/>
        </a:p>
      </dgm:t>
    </dgm:pt>
    <dgm:pt modelId="{4EAE79E6-083F-4864-8849-C3B4BA06746D}" type="sibTrans" cxnId="{466A6364-1248-4AB8-9A3C-DA8C34ED9BAA}">
      <dgm:prSet/>
      <dgm:spPr/>
      <dgm:t>
        <a:bodyPr/>
        <a:lstStyle/>
        <a:p>
          <a:endParaRPr lang="en-US"/>
        </a:p>
      </dgm:t>
    </dgm:pt>
    <dgm:pt modelId="{31E0D9C2-D4B4-4CD6-B6C6-8E06E9876CF2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Models Employed</a:t>
          </a:r>
        </a:p>
      </dgm:t>
    </dgm:pt>
    <dgm:pt modelId="{36F20AE3-F780-4E46-B7CC-21AF8CA9EAFB}" type="parTrans" cxnId="{86AC94B0-EBDE-4101-AC1D-3D7B00072FC5}">
      <dgm:prSet/>
      <dgm:spPr/>
      <dgm:t>
        <a:bodyPr/>
        <a:lstStyle/>
        <a:p>
          <a:endParaRPr lang="en-US"/>
        </a:p>
      </dgm:t>
    </dgm:pt>
    <dgm:pt modelId="{BE08E360-367E-41BB-ADCF-C73D5E5FCA73}" type="sibTrans" cxnId="{86AC94B0-EBDE-4101-AC1D-3D7B00072FC5}">
      <dgm:prSet/>
      <dgm:spPr/>
      <dgm:t>
        <a:bodyPr/>
        <a:lstStyle/>
        <a:p>
          <a:endParaRPr lang="en-US"/>
        </a:p>
      </dgm:t>
    </dgm:pt>
    <dgm:pt modelId="{34BF73C4-71F1-4C49-A3D3-C4CF97C1F431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Customer Journey</a:t>
          </a:r>
        </a:p>
      </dgm:t>
    </dgm:pt>
    <dgm:pt modelId="{4DE9E7B9-EF74-48A6-A0A5-B3036CA0FCFF}" type="parTrans" cxnId="{1E0E8F4E-3EC1-4939-A3F5-18C2C5A77564}">
      <dgm:prSet/>
      <dgm:spPr/>
      <dgm:t>
        <a:bodyPr/>
        <a:lstStyle/>
        <a:p>
          <a:endParaRPr lang="en-US"/>
        </a:p>
      </dgm:t>
    </dgm:pt>
    <dgm:pt modelId="{C6C8671D-FBB9-4000-A1AD-1C3125752BF0}" type="sibTrans" cxnId="{1E0E8F4E-3EC1-4939-A3F5-18C2C5A77564}">
      <dgm:prSet/>
      <dgm:spPr/>
      <dgm:t>
        <a:bodyPr/>
        <a:lstStyle/>
        <a:p>
          <a:endParaRPr lang="en-US"/>
        </a:p>
      </dgm:t>
    </dgm:pt>
    <dgm:pt modelId="{60716E22-E6A4-4C0D-B323-721F34115FE9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Solution Impact</a:t>
          </a:r>
        </a:p>
      </dgm:t>
    </dgm:pt>
    <dgm:pt modelId="{7E4E96CE-75CB-48E9-B0A5-AB073F24BF56}" type="parTrans" cxnId="{21A20B4D-EE23-43B5-BF39-8449CAB5C0EA}">
      <dgm:prSet/>
      <dgm:spPr/>
      <dgm:t>
        <a:bodyPr/>
        <a:lstStyle/>
        <a:p>
          <a:endParaRPr lang="en-US"/>
        </a:p>
      </dgm:t>
    </dgm:pt>
    <dgm:pt modelId="{29D60DE4-D5CC-44AD-8D94-5C339C6FB2BB}" type="sibTrans" cxnId="{21A20B4D-EE23-43B5-BF39-8449CAB5C0EA}">
      <dgm:prSet/>
      <dgm:spPr/>
      <dgm:t>
        <a:bodyPr/>
        <a:lstStyle/>
        <a:p>
          <a:endParaRPr lang="en-US"/>
        </a:p>
      </dgm:t>
    </dgm:pt>
    <dgm:pt modelId="{6E0ED02E-8F39-457A-8687-577C5CCDF55D}">
      <dgm:prSet phldrT="[Text]"/>
      <dgm:spPr/>
      <dgm:t>
        <a:bodyPr/>
        <a:lstStyle/>
        <a:p>
          <a:r>
            <a:rPr lang="en-US" dirty="0">
              <a:latin typeface="Arial Narrow" panose="020B0606020202030204" pitchFamily="34" charset="0"/>
            </a:rPr>
            <a:t>Next steps</a:t>
          </a:r>
        </a:p>
      </dgm:t>
    </dgm:pt>
    <dgm:pt modelId="{DCA9252F-CAE0-4CBA-AF28-4F75B4224B18}" type="parTrans" cxnId="{577D3CB1-F962-40D7-A0D4-E52D39B9030E}">
      <dgm:prSet/>
      <dgm:spPr/>
      <dgm:t>
        <a:bodyPr/>
        <a:lstStyle/>
        <a:p>
          <a:endParaRPr lang="en-US"/>
        </a:p>
      </dgm:t>
    </dgm:pt>
    <dgm:pt modelId="{C748B124-3007-4B90-88D5-887A37E64265}" type="sibTrans" cxnId="{577D3CB1-F962-40D7-A0D4-E52D39B9030E}">
      <dgm:prSet/>
      <dgm:spPr/>
      <dgm:t>
        <a:bodyPr/>
        <a:lstStyle/>
        <a:p>
          <a:endParaRPr lang="en-US"/>
        </a:p>
      </dgm:t>
    </dgm:pt>
    <dgm:pt modelId="{26D3D372-67B8-4F64-A155-A6C5C5EDB759}" type="pres">
      <dgm:prSet presAssocID="{12613395-26E8-4763-89B4-9B40F9932394}" presName="theList" presStyleCnt="0">
        <dgm:presLayoutVars>
          <dgm:dir/>
          <dgm:animLvl val="lvl"/>
          <dgm:resizeHandles val="exact"/>
        </dgm:presLayoutVars>
      </dgm:prSet>
      <dgm:spPr/>
    </dgm:pt>
    <dgm:pt modelId="{6A05AD37-A075-42EC-B427-A6DA07889DC1}" type="pres">
      <dgm:prSet presAssocID="{F197AD5D-2298-4B8E-9C58-85203D960313}" presName="compNode" presStyleCnt="0"/>
      <dgm:spPr/>
    </dgm:pt>
    <dgm:pt modelId="{06EE66AF-86F3-4D32-B928-3A5CAAB3F15F}" type="pres">
      <dgm:prSet presAssocID="{F197AD5D-2298-4B8E-9C58-85203D960313}" presName="aNode" presStyleLbl="bgShp" presStyleIdx="0" presStyleCnt="3" custLinFactNeighborX="-8980" custLinFactNeighborY="2590"/>
      <dgm:spPr/>
    </dgm:pt>
    <dgm:pt modelId="{7FB180E6-851C-4D31-90DB-15D0470AE8AD}" type="pres">
      <dgm:prSet presAssocID="{F197AD5D-2298-4B8E-9C58-85203D960313}" presName="textNode" presStyleLbl="bgShp" presStyleIdx="0" presStyleCnt="3"/>
      <dgm:spPr/>
    </dgm:pt>
    <dgm:pt modelId="{EDCB29AD-B671-450F-864C-49BE049A68AF}" type="pres">
      <dgm:prSet presAssocID="{F197AD5D-2298-4B8E-9C58-85203D960313}" presName="compChildNode" presStyleCnt="0"/>
      <dgm:spPr/>
    </dgm:pt>
    <dgm:pt modelId="{5842ED41-A513-41F1-986E-868CC1D4BCA4}" type="pres">
      <dgm:prSet presAssocID="{F197AD5D-2298-4B8E-9C58-85203D960313}" presName="theInnerList" presStyleCnt="0"/>
      <dgm:spPr/>
    </dgm:pt>
    <dgm:pt modelId="{AB8D3CF2-D2D0-4CEA-8478-E0D19CFBFE22}" type="pres">
      <dgm:prSet presAssocID="{F73CDA64-D0D2-4A75-B43A-C75561392BA7}" presName="childNode" presStyleLbl="node1" presStyleIdx="0" presStyleCnt="12">
        <dgm:presLayoutVars>
          <dgm:bulletEnabled val="1"/>
        </dgm:presLayoutVars>
      </dgm:prSet>
      <dgm:spPr/>
    </dgm:pt>
    <dgm:pt modelId="{914294CC-BFE8-427F-ABB8-63E0175FEE9A}" type="pres">
      <dgm:prSet presAssocID="{F73CDA64-D0D2-4A75-B43A-C75561392BA7}" presName="aSpace2" presStyleCnt="0"/>
      <dgm:spPr/>
    </dgm:pt>
    <dgm:pt modelId="{1CE41B92-DEEB-4366-8E4A-771E0559C08B}" type="pres">
      <dgm:prSet presAssocID="{6FC55047-1328-4029-9858-34957B514377}" presName="childNode" presStyleLbl="node1" presStyleIdx="1" presStyleCnt="12">
        <dgm:presLayoutVars>
          <dgm:bulletEnabled val="1"/>
        </dgm:presLayoutVars>
      </dgm:prSet>
      <dgm:spPr/>
    </dgm:pt>
    <dgm:pt modelId="{48FA2E86-9413-4AFE-8815-880C5ABE9C7F}" type="pres">
      <dgm:prSet presAssocID="{6FC55047-1328-4029-9858-34957B514377}" presName="aSpace2" presStyleCnt="0"/>
      <dgm:spPr/>
    </dgm:pt>
    <dgm:pt modelId="{8726B1D9-3A6C-49EB-83D0-D86202C41FBA}" type="pres">
      <dgm:prSet presAssocID="{C24800C3-9172-44EC-A463-834B95D01AA6}" presName="childNode" presStyleLbl="node1" presStyleIdx="2" presStyleCnt="12">
        <dgm:presLayoutVars>
          <dgm:bulletEnabled val="1"/>
        </dgm:presLayoutVars>
      </dgm:prSet>
      <dgm:spPr/>
    </dgm:pt>
    <dgm:pt modelId="{28B63DD7-E5E6-4D1C-AC2F-1E8A2B9B1771}" type="pres">
      <dgm:prSet presAssocID="{C24800C3-9172-44EC-A463-834B95D01AA6}" presName="aSpace2" presStyleCnt="0"/>
      <dgm:spPr/>
    </dgm:pt>
    <dgm:pt modelId="{668F25B2-0EB5-4807-8FF1-65613402F8DA}" type="pres">
      <dgm:prSet presAssocID="{F0997A2E-3A24-48F3-B046-C7B9B171AD71}" presName="childNode" presStyleLbl="node1" presStyleIdx="3" presStyleCnt="12">
        <dgm:presLayoutVars>
          <dgm:bulletEnabled val="1"/>
        </dgm:presLayoutVars>
      </dgm:prSet>
      <dgm:spPr/>
    </dgm:pt>
    <dgm:pt modelId="{C1124238-A615-4850-A8C6-82217EEB9260}" type="pres">
      <dgm:prSet presAssocID="{F197AD5D-2298-4B8E-9C58-85203D960313}" presName="aSpace" presStyleCnt="0"/>
      <dgm:spPr/>
    </dgm:pt>
    <dgm:pt modelId="{5D08D44D-F209-417B-889F-4FC55D242017}" type="pres">
      <dgm:prSet presAssocID="{0834F008-6532-40D8-98DC-2A435BD50AC1}" presName="compNode" presStyleCnt="0"/>
      <dgm:spPr/>
    </dgm:pt>
    <dgm:pt modelId="{BD802B12-509A-43EC-907A-D4406A543C8E}" type="pres">
      <dgm:prSet presAssocID="{0834F008-6532-40D8-98DC-2A435BD50AC1}" presName="aNode" presStyleLbl="bgShp" presStyleIdx="1" presStyleCnt="3"/>
      <dgm:spPr/>
    </dgm:pt>
    <dgm:pt modelId="{CF42DC4B-EC9C-4890-A275-784FF37D2B5B}" type="pres">
      <dgm:prSet presAssocID="{0834F008-6532-40D8-98DC-2A435BD50AC1}" presName="textNode" presStyleLbl="bgShp" presStyleIdx="1" presStyleCnt="3"/>
      <dgm:spPr/>
    </dgm:pt>
    <dgm:pt modelId="{3F02E580-3824-4231-ABFC-DFEF05B619D0}" type="pres">
      <dgm:prSet presAssocID="{0834F008-6532-40D8-98DC-2A435BD50AC1}" presName="compChildNode" presStyleCnt="0"/>
      <dgm:spPr/>
    </dgm:pt>
    <dgm:pt modelId="{791693BE-EF80-4764-93A0-39B0B14577AF}" type="pres">
      <dgm:prSet presAssocID="{0834F008-6532-40D8-98DC-2A435BD50AC1}" presName="theInnerList" presStyleCnt="0"/>
      <dgm:spPr/>
    </dgm:pt>
    <dgm:pt modelId="{672D7B2D-BA9C-4114-9A96-0839FCDC3B21}" type="pres">
      <dgm:prSet presAssocID="{F9015C86-FB79-4650-94C0-0C3B150C485F}" presName="childNode" presStyleLbl="node1" presStyleIdx="4" presStyleCnt="12">
        <dgm:presLayoutVars>
          <dgm:bulletEnabled val="1"/>
        </dgm:presLayoutVars>
      </dgm:prSet>
      <dgm:spPr/>
    </dgm:pt>
    <dgm:pt modelId="{BEEB5EFC-45D3-420B-BC39-69E37DB06140}" type="pres">
      <dgm:prSet presAssocID="{F9015C86-FB79-4650-94C0-0C3B150C485F}" presName="aSpace2" presStyleCnt="0"/>
      <dgm:spPr/>
    </dgm:pt>
    <dgm:pt modelId="{FBF46F66-ADB3-4E12-B348-37AAFA8BA68E}" type="pres">
      <dgm:prSet presAssocID="{06553021-A555-4ABE-B82C-1A15D8842E02}" presName="childNode" presStyleLbl="node1" presStyleIdx="5" presStyleCnt="12">
        <dgm:presLayoutVars>
          <dgm:bulletEnabled val="1"/>
        </dgm:presLayoutVars>
      </dgm:prSet>
      <dgm:spPr/>
    </dgm:pt>
    <dgm:pt modelId="{A3357DC6-8B3F-429D-92D7-3D77A25AF112}" type="pres">
      <dgm:prSet presAssocID="{06553021-A555-4ABE-B82C-1A15D8842E02}" presName="aSpace2" presStyleCnt="0"/>
      <dgm:spPr/>
    </dgm:pt>
    <dgm:pt modelId="{CF820915-3036-4CAE-8BDD-6E5894292824}" type="pres">
      <dgm:prSet presAssocID="{31E0D9C2-D4B4-4CD6-B6C6-8E06E9876CF2}" presName="childNode" presStyleLbl="node1" presStyleIdx="6" presStyleCnt="12">
        <dgm:presLayoutVars>
          <dgm:bulletEnabled val="1"/>
        </dgm:presLayoutVars>
      </dgm:prSet>
      <dgm:spPr/>
    </dgm:pt>
    <dgm:pt modelId="{F23E5741-7FFC-4F7E-A2DB-7431813C597B}" type="pres">
      <dgm:prSet presAssocID="{31E0D9C2-D4B4-4CD6-B6C6-8E06E9876CF2}" presName="aSpace2" presStyleCnt="0"/>
      <dgm:spPr/>
    </dgm:pt>
    <dgm:pt modelId="{D5A7FA54-F47E-4A37-971B-3EA7F71D4D51}" type="pres">
      <dgm:prSet presAssocID="{34BF73C4-71F1-4C49-A3D3-C4CF97C1F431}" presName="childNode" presStyleLbl="node1" presStyleIdx="7" presStyleCnt="12">
        <dgm:presLayoutVars>
          <dgm:bulletEnabled val="1"/>
        </dgm:presLayoutVars>
      </dgm:prSet>
      <dgm:spPr/>
    </dgm:pt>
    <dgm:pt modelId="{04B64454-2F61-4B77-914F-F7875CFE5175}" type="pres">
      <dgm:prSet presAssocID="{0834F008-6532-40D8-98DC-2A435BD50AC1}" presName="aSpace" presStyleCnt="0"/>
      <dgm:spPr/>
    </dgm:pt>
    <dgm:pt modelId="{46DE7068-39B5-4F47-B36D-CB4EA8D2ECA5}" type="pres">
      <dgm:prSet presAssocID="{F71F573A-5B32-4575-938A-4992B94D7BB4}" presName="compNode" presStyleCnt="0"/>
      <dgm:spPr/>
    </dgm:pt>
    <dgm:pt modelId="{E8A937DF-4289-4D42-8704-DE106DE7F70C}" type="pres">
      <dgm:prSet presAssocID="{F71F573A-5B32-4575-938A-4992B94D7BB4}" presName="aNode" presStyleLbl="bgShp" presStyleIdx="2" presStyleCnt="3"/>
      <dgm:spPr/>
    </dgm:pt>
    <dgm:pt modelId="{5131F1E5-DD55-4681-A502-AE3272D1403B}" type="pres">
      <dgm:prSet presAssocID="{F71F573A-5B32-4575-938A-4992B94D7BB4}" presName="textNode" presStyleLbl="bgShp" presStyleIdx="2" presStyleCnt="3"/>
      <dgm:spPr/>
    </dgm:pt>
    <dgm:pt modelId="{4C254107-A971-402F-81C6-583AD4100756}" type="pres">
      <dgm:prSet presAssocID="{F71F573A-5B32-4575-938A-4992B94D7BB4}" presName="compChildNode" presStyleCnt="0"/>
      <dgm:spPr/>
    </dgm:pt>
    <dgm:pt modelId="{72910013-9F91-43CE-95CB-C3997844B6C3}" type="pres">
      <dgm:prSet presAssocID="{F71F573A-5B32-4575-938A-4992B94D7BB4}" presName="theInnerList" presStyleCnt="0"/>
      <dgm:spPr/>
    </dgm:pt>
    <dgm:pt modelId="{C7305D54-13DA-4E3E-82A3-C7613519523B}" type="pres">
      <dgm:prSet presAssocID="{066C62B0-AA95-42CD-A3A0-932A4408B38D}" presName="childNode" presStyleLbl="node1" presStyleIdx="8" presStyleCnt="12">
        <dgm:presLayoutVars>
          <dgm:bulletEnabled val="1"/>
        </dgm:presLayoutVars>
      </dgm:prSet>
      <dgm:spPr/>
    </dgm:pt>
    <dgm:pt modelId="{533C27E7-4409-43B7-A52C-2895D5987B1A}" type="pres">
      <dgm:prSet presAssocID="{066C62B0-AA95-42CD-A3A0-932A4408B38D}" presName="aSpace2" presStyleCnt="0"/>
      <dgm:spPr/>
    </dgm:pt>
    <dgm:pt modelId="{F1AF06C1-9386-4E56-BEE9-4867715EA45D}" type="pres">
      <dgm:prSet presAssocID="{60716E22-E6A4-4C0D-B323-721F34115FE9}" presName="childNode" presStyleLbl="node1" presStyleIdx="9" presStyleCnt="12">
        <dgm:presLayoutVars>
          <dgm:bulletEnabled val="1"/>
        </dgm:presLayoutVars>
      </dgm:prSet>
      <dgm:spPr/>
    </dgm:pt>
    <dgm:pt modelId="{244D6FBA-1BC2-40FB-AE9A-3734E1CF6564}" type="pres">
      <dgm:prSet presAssocID="{60716E22-E6A4-4C0D-B323-721F34115FE9}" presName="aSpace2" presStyleCnt="0"/>
      <dgm:spPr/>
    </dgm:pt>
    <dgm:pt modelId="{4FA7A80E-F1CA-4474-9DD7-80F21665D742}" type="pres">
      <dgm:prSet presAssocID="{6E0ED02E-8F39-457A-8687-577C5CCDF55D}" presName="childNode" presStyleLbl="node1" presStyleIdx="10" presStyleCnt="12">
        <dgm:presLayoutVars>
          <dgm:bulletEnabled val="1"/>
        </dgm:presLayoutVars>
      </dgm:prSet>
      <dgm:spPr/>
    </dgm:pt>
    <dgm:pt modelId="{F367B9F5-28AB-48EE-9363-6DFB96379058}" type="pres">
      <dgm:prSet presAssocID="{6E0ED02E-8F39-457A-8687-577C5CCDF55D}" presName="aSpace2" presStyleCnt="0"/>
      <dgm:spPr/>
    </dgm:pt>
    <dgm:pt modelId="{55252101-B94B-4288-A80B-C2DC3AFC62F8}" type="pres">
      <dgm:prSet presAssocID="{11D3DAC9-873D-4A5B-8B16-B86E5287DFC4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70B32B01-5253-4E04-8FEE-63E187756F12}" type="presOf" srcId="{34BF73C4-71F1-4C49-A3D3-C4CF97C1F431}" destId="{D5A7FA54-F47E-4A37-971B-3EA7F71D4D51}" srcOrd="0" destOrd="0" presId="urn:microsoft.com/office/officeart/2005/8/layout/lProcess2"/>
    <dgm:cxn modelId="{015B5905-111C-4FA1-81E2-E8B67099170C}" type="presOf" srcId="{F197AD5D-2298-4B8E-9C58-85203D960313}" destId="{06EE66AF-86F3-4D32-B928-3A5CAAB3F15F}" srcOrd="0" destOrd="0" presId="urn:microsoft.com/office/officeart/2005/8/layout/lProcess2"/>
    <dgm:cxn modelId="{D1F3A919-EF0A-48A2-A941-C633CCE04DAD}" type="presOf" srcId="{F0997A2E-3A24-48F3-B046-C7B9B171AD71}" destId="{668F25B2-0EB5-4807-8FF1-65613402F8DA}" srcOrd="0" destOrd="0" presId="urn:microsoft.com/office/officeart/2005/8/layout/lProcess2"/>
    <dgm:cxn modelId="{7360971B-95FB-4957-9244-41E30A84AC50}" type="presOf" srcId="{066C62B0-AA95-42CD-A3A0-932A4408B38D}" destId="{C7305D54-13DA-4E3E-82A3-C7613519523B}" srcOrd="0" destOrd="0" presId="urn:microsoft.com/office/officeart/2005/8/layout/lProcess2"/>
    <dgm:cxn modelId="{C1C9DC1C-07A9-49CC-8BB1-799BAF6406E6}" type="presOf" srcId="{12613395-26E8-4763-89B4-9B40F9932394}" destId="{26D3D372-67B8-4F64-A155-A6C5C5EDB759}" srcOrd="0" destOrd="0" presId="urn:microsoft.com/office/officeart/2005/8/layout/lProcess2"/>
    <dgm:cxn modelId="{A21AF11F-01A8-48A6-A8F6-6B8640CDE898}" srcId="{F71F573A-5B32-4575-938A-4992B94D7BB4}" destId="{066C62B0-AA95-42CD-A3A0-932A4408B38D}" srcOrd="0" destOrd="0" parTransId="{00F28D68-D478-4F7F-B1EA-70B3C0E7073C}" sibTransId="{38F72248-E265-43DB-AFD3-2A7F71DD9E66}"/>
    <dgm:cxn modelId="{3FB3BC23-C723-47ED-A3C0-B5C09E58E926}" type="presOf" srcId="{0834F008-6532-40D8-98DC-2A435BD50AC1}" destId="{BD802B12-509A-43EC-907A-D4406A543C8E}" srcOrd="0" destOrd="0" presId="urn:microsoft.com/office/officeart/2005/8/layout/lProcess2"/>
    <dgm:cxn modelId="{4D23E830-4B11-43E5-B77F-C3D7F45B80C3}" type="presOf" srcId="{F71F573A-5B32-4575-938A-4992B94D7BB4}" destId="{5131F1E5-DD55-4681-A502-AE3272D1403B}" srcOrd="1" destOrd="0" presId="urn:microsoft.com/office/officeart/2005/8/layout/lProcess2"/>
    <dgm:cxn modelId="{938DEF38-0332-41AA-B9B7-6EBCC764CE44}" srcId="{12613395-26E8-4763-89B4-9B40F9932394}" destId="{0834F008-6532-40D8-98DC-2A435BD50AC1}" srcOrd="1" destOrd="0" parTransId="{3FF760F6-4016-4205-BF52-4E11E9E36F34}" sibTransId="{77C15C55-F5A3-4C3D-9835-69464BB6381D}"/>
    <dgm:cxn modelId="{2AE50144-65BA-44F9-85A1-C448B1B8C97C}" type="presOf" srcId="{F197AD5D-2298-4B8E-9C58-85203D960313}" destId="{7FB180E6-851C-4D31-90DB-15D0470AE8AD}" srcOrd="1" destOrd="0" presId="urn:microsoft.com/office/officeart/2005/8/layout/lProcess2"/>
    <dgm:cxn modelId="{466A6364-1248-4AB8-9A3C-DA8C34ED9BAA}" srcId="{F197AD5D-2298-4B8E-9C58-85203D960313}" destId="{F0997A2E-3A24-48F3-B046-C7B9B171AD71}" srcOrd="3" destOrd="0" parTransId="{62A0D448-FD7C-459E-8716-6BFB1F4B7AA6}" sibTransId="{4EAE79E6-083F-4864-8849-C3B4BA06746D}"/>
    <dgm:cxn modelId="{A023A949-C0A1-4A67-BC35-D6A3ED2DBAC2}" srcId="{0834F008-6532-40D8-98DC-2A435BD50AC1}" destId="{06553021-A555-4ABE-B82C-1A15D8842E02}" srcOrd="1" destOrd="0" parTransId="{8A4542A5-A7AF-4867-85DF-2B00A67A4C2F}" sibTransId="{89AF6301-D0FF-4E0C-A37D-2BB1E371A40D}"/>
    <dgm:cxn modelId="{21A20B4D-EE23-43B5-BF39-8449CAB5C0EA}" srcId="{F71F573A-5B32-4575-938A-4992B94D7BB4}" destId="{60716E22-E6A4-4C0D-B323-721F34115FE9}" srcOrd="1" destOrd="0" parTransId="{7E4E96CE-75CB-48E9-B0A5-AB073F24BF56}" sibTransId="{29D60DE4-D5CC-44AD-8D94-5C339C6FB2BB}"/>
    <dgm:cxn modelId="{1E0E8F4E-3EC1-4939-A3F5-18C2C5A77564}" srcId="{0834F008-6532-40D8-98DC-2A435BD50AC1}" destId="{34BF73C4-71F1-4C49-A3D3-C4CF97C1F431}" srcOrd="3" destOrd="0" parTransId="{4DE9E7B9-EF74-48A6-A0A5-B3036CA0FCFF}" sibTransId="{C6C8671D-FBB9-4000-A1AD-1C3125752BF0}"/>
    <dgm:cxn modelId="{8E9BEB50-439C-44CC-90DE-0C97384969D4}" srcId="{F71F573A-5B32-4575-938A-4992B94D7BB4}" destId="{11D3DAC9-873D-4A5B-8B16-B86E5287DFC4}" srcOrd="3" destOrd="0" parTransId="{830F2391-C9C1-4C27-8A78-8498EF93327D}" sibTransId="{7FA873BA-A10D-4A21-9226-AA952F347B0D}"/>
    <dgm:cxn modelId="{B3F8605A-A1B5-46C6-8CBD-0A9169474719}" srcId="{F197AD5D-2298-4B8E-9C58-85203D960313}" destId="{C24800C3-9172-44EC-A463-834B95D01AA6}" srcOrd="2" destOrd="0" parTransId="{7DC045F9-8467-4FA3-BC85-33F5A46C1659}" sibTransId="{5CA18D9E-CB7F-4D35-9616-E42FEBB41F79}"/>
    <dgm:cxn modelId="{EC82B37C-CBDD-4A7A-A736-C8EA9DC66677}" type="presOf" srcId="{F9015C86-FB79-4650-94C0-0C3B150C485F}" destId="{672D7B2D-BA9C-4114-9A96-0839FCDC3B21}" srcOrd="0" destOrd="0" presId="urn:microsoft.com/office/officeart/2005/8/layout/lProcess2"/>
    <dgm:cxn modelId="{26FD8C96-6A55-456B-9959-E9C9B9C46D63}" type="presOf" srcId="{C24800C3-9172-44EC-A463-834B95D01AA6}" destId="{8726B1D9-3A6C-49EB-83D0-D86202C41FBA}" srcOrd="0" destOrd="0" presId="urn:microsoft.com/office/officeart/2005/8/layout/lProcess2"/>
    <dgm:cxn modelId="{90FA6C97-1F70-45DA-8B15-C5BE1078BF1D}" type="presOf" srcId="{F71F573A-5B32-4575-938A-4992B94D7BB4}" destId="{E8A937DF-4289-4D42-8704-DE106DE7F70C}" srcOrd="0" destOrd="0" presId="urn:microsoft.com/office/officeart/2005/8/layout/lProcess2"/>
    <dgm:cxn modelId="{CBC7D697-64FF-4A27-9A1B-02B0BCBC8E29}" type="presOf" srcId="{60716E22-E6A4-4C0D-B323-721F34115FE9}" destId="{F1AF06C1-9386-4E56-BEE9-4867715EA45D}" srcOrd="0" destOrd="0" presId="urn:microsoft.com/office/officeart/2005/8/layout/lProcess2"/>
    <dgm:cxn modelId="{99222F9B-6A0B-4321-8CCE-B48DCBAC86BD}" srcId="{0834F008-6532-40D8-98DC-2A435BD50AC1}" destId="{F9015C86-FB79-4650-94C0-0C3B150C485F}" srcOrd="0" destOrd="0" parTransId="{F02A1DCB-651B-4D4F-8D92-8088A4E4F127}" sibTransId="{1F2C8F54-E9E9-4AA9-8F94-B61CCE8C4D7A}"/>
    <dgm:cxn modelId="{86AC94B0-EBDE-4101-AC1D-3D7B00072FC5}" srcId="{0834F008-6532-40D8-98DC-2A435BD50AC1}" destId="{31E0D9C2-D4B4-4CD6-B6C6-8E06E9876CF2}" srcOrd="2" destOrd="0" parTransId="{36F20AE3-F780-4E46-B7CC-21AF8CA9EAFB}" sibTransId="{BE08E360-367E-41BB-ADCF-C73D5E5FCA73}"/>
    <dgm:cxn modelId="{577D3CB1-F962-40D7-A0D4-E52D39B9030E}" srcId="{F71F573A-5B32-4575-938A-4992B94D7BB4}" destId="{6E0ED02E-8F39-457A-8687-577C5CCDF55D}" srcOrd="2" destOrd="0" parTransId="{DCA9252F-CAE0-4CBA-AF28-4F75B4224B18}" sibTransId="{C748B124-3007-4B90-88D5-887A37E64265}"/>
    <dgm:cxn modelId="{86DD80B4-71BA-4EA8-8860-A169155958D3}" type="presOf" srcId="{F73CDA64-D0D2-4A75-B43A-C75561392BA7}" destId="{AB8D3CF2-D2D0-4CEA-8478-E0D19CFBFE22}" srcOrd="0" destOrd="0" presId="urn:microsoft.com/office/officeart/2005/8/layout/lProcess2"/>
    <dgm:cxn modelId="{1BB655BC-870D-49F4-A25D-0219BF567117}" type="presOf" srcId="{6FC55047-1328-4029-9858-34957B514377}" destId="{1CE41B92-DEEB-4366-8E4A-771E0559C08B}" srcOrd="0" destOrd="0" presId="urn:microsoft.com/office/officeart/2005/8/layout/lProcess2"/>
    <dgm:cxn modelId="{9519D5BC-0668-49C4-B349-8429CD6F609A}" srcId="{12613395-26E8-4763-89B4-9B40F9932394}" destId="{F71F573A-5B32-4575-938A-4992B94D7BB4}" srcOrd="2" destOrd="0" parTransId="{71F860E4-A17C-4F9D-A24B-B033D13A3BD9}" sibTransId="{2C506757-3DCA-4C28-AB76-E5B82DA4D57F}"/>
    <dgm:cxn modelId="{1DBEC0C3-EE67-4D4B-83FD-91E41FB17E48}" srcId="{F197AD5D-2298-4B8E-9C58-85203D960313}" destId="{6FC55047-1328-4029-9858-34957B514377}" srcOrd="1" destOrd="0" parTransId="{9AC80D07-893E-44BB-8D3E-4ECA3C9EC362}" sibTransId="{F497EC5B-7A1B-4BE0-84C5-5A1D55EC0C8D}"/>
    <dgm:cxn modelId="{5E719BCC-3FD1-42D6-9656-6CB875CF92CC}" type="presOf" srcId="{31E0D9C2-D4B4-4CD6-B6C6-8E06E9876CF2}" destId="{CF820915-3036-4CAE-8BDD-6E5894292824}" srcOrd="0" destOrd="0" presId="urn:microsoft.com/office/officeart/2005/8/layout/lProcess2"/>
    <dgm:cxn modelId="{E49326D7-D2D9-48B7-A83C-D58D4D6CD6C0}" srcId="{F197AD5D-2298-4B8E-9C58-85203D960313}" destId="{F73CDA64-D0D2-4A75-B43A-C75561392BA7}" srcOrd="0" destOrd="0" parTransId="{93886D9C-BF3C-4150-824C-B686F0861F80}" sibTransId="{55A18CBB-0A1C-4410-910C-237D1543A430}"/>
    <dgm:cxn modelId="{AE7C1DD9-2E0A-4B59-8509-9D53AB804F29}" type="presOf" srcId="{06553021-A555-4ABE-B82C-1A15D8842E02}" destId="{FBF46F66-ADB3-4E12-B348-37AAFA8BA68E}" srcOrd="0" destOrd="0" presId="urn:microsoft.com/office/officeart/2005/8/layout/lProcess2"/>
    <dgm:cxn modelId="{15EFC0DF-15E1-41E9-B434-2E50B485924F}" type="presOf" srcId="{0834F008-6532-40D8-98DC-2A435BD50AC1}" destId="{CF42DC4B-EC9C-4890-A275-784FF37D2B5B}" srcOrd="1" destOrd="0" presId="urn:microsoft.com/office/officeart/2005/8/layout/lProcess2"/>
    <dgm:cxn modelId="{2849C0E3-C9E1-47DD-B41C-DB553079A436}" srcId="{12613395-26E8-4763-89B4-9B40F9932394}" destId="{F197AD5D-2298-4B8E-9C58-85203D960313}" srcOrd="0" destOrd="0" parTransId="{DD3E7AC8-5C30-4826-BC0D-E1F1720895A7}" sibTransId="{99DF15E4-B1CA-4093-A818-24086B324D3A}"/>
    <dgm:cxn modelId="{74EAA4FD-916F-4B2C-861C-7A78330C8231}" type="presOf" srcId="{11D3DAC9-873D-4A5B-8B16-B86E5287DFC4}" destId="{55252101-B94B-4288-A80B-C2DC3AFC62F8}" srcOrd="0" destOrd="0" presId="urn:microsoft.com/office/officeart/2005/8/layout/lProcess2"/>
    <dgm:cxn modelId="{BE3CCFFD-3CA5-4526-A222-897CE4FD562E}" type="presOf" srcId="{6E0ED02E-8F39-457A-8687-577C5CCDF55D}" destId="{4FA7A80E-F1CA-4474-9DD7-80F21665D742}" srcOrd="0" destOrd="0" presId="urn:microsoft.com/office/officeart/2005/8/layout/lProcess2"/>
    <dgm:cxn modelId="{73BB9420-FB8E-4E30-A661-0AB63DEDC28E}" type="presParOf" srcId="{26D3D372-67B8-4F64-A155-A6C5C5EDB759}" destId="{6A05AD37-A075-42EC-B427-A6DA07889DC1}" srcOrd="0" destOrd="0" presId="urn:microsoft.com/office/officeart/2005/8/layout/lProcess2"/>
    <dgm:cxn modelId="{B054991B-BCF0-43A6-86F6-6B359186F02D}" type="presParOf" srcId="{6A05AD37-A075-42EC-B427-A6DA07889DC1}" destId="{06EE66AF-86F3-4D32-B928-3A5CAAB3F15F}" srcOrd="0" destOrd="0" presId="urn:microsoft.com/office/officeart/2005/8/layout/lProcess2"/>
    <dgm:cxn modelId="{B931E682-C478-4BEE-A27F-3EB0AD27E4E0}" type="presParOf" srcId="{6A05AD37-A075-42EC-B427-A6DA07889DC1}" destId="{7FB180E6-851C-4D31-90DB-15D0470AE8AD}" srcOrd="1" destOrd="0" presId="urn:microsoft.com/office/officeart/2005/8/layout/lProcess2"/>
    <dgm:cxn modelId="{886843B4-A434-4D54-9ACC-6C10A8865EE5}" type="presParOf" srcId="{6A05AD37-A075-42EC-B427-A6DA07889DC1}" destId="{EDCB29AD-B671-450F-864C-49BE049A68AF}" srcOrd="2" destOrd="0" presId="urn:microsoft.com/office/officeart/2005/8/layout/lProcess2"/>
    <dgm:cxn modelId="{E7BC62AB-174E-4902-8BFD-DD9B195EACEA}" type="presParOf" srcId="{EDCB29AD-B671-450F-864C-49BE049A68AF}" destId="{5842ED41-A513-41F1-986E-868CC1D4BCA4}" srcOrd="0" destOrd="0" presId="urn:microsoft.com/office/officeart/2005/8/layout/lProcess2"/>
    <dgm:cxn modelId="{5EC40C64-07FE-45CC-B1D0-73C9D636C59A}" type="presParOf" srcId="{5842ED41-A513-41F1-986E-868CC1D4BCA4}" destId="{AB8D3CF2-D2D0-4CEA-8478-E0D19CFBFE22}" srcOrd="0" destOrd="0" presId="urn:microsoft.com/office/officeart/2005/8/layout/lProcess2"/>
    <dgm:cxn modelId="{8E1108C8-D6A5-46C6-8138-24FA6AE1A4B3}" type="presParOf" srcId="{5842ED41-A513-41F1-986E-868CC1D4BCA4}" destId="{914294CC-BFE8-427F-ABB8-63E0175FEE9A}" srcOrd="1" destOrd="0" presId="urn:microsoft.com/office/officeart/2005/8/layout/lProcess2"/>
    <dgm:cxn modelId="{63163B98-DCE3-4EBE-B240-D42B0C2F6EFC}" type="presParOf" srcId="{5842ED41-A513-41F1-986E-868CC1D4BCA4}" destId="{1CE41B92-DEEB-4366-8E4A-771E0559C08B}" srcOrd="2" destOrd="0" presId="urn:microsoft.com/office/officeart/2005/8/layout/lProcess2"/>
    <dgm:cxn modelId="{004FCF03-4C38-4C8E-8FF7-C603DFD3C86E}" type="presParOf" srcId="{5842ED41-A513-41F1-986E-868CC1D4BCA4}" destId="{48FA2E86-9413-4AFE-8815-880C5ABE9C7F}" srcOrd="3" destOrd="0" presId="urn:microsoft.com/office/officeart/2005/8/layout/lProcess2"/>
    <dgm:cxn modelId="{8E44AAC2-CEE5-48FD-AD24-44E8B95AFFA6}" type="presParOf" srcId="{5842ED41-A513-41F1-986E-868CC1D4BCA4}" destId="{8726B1D9-3A6C-49EB-83D0-D86202C41FBA}" srcOrd="4" destOrd="0" presId="urn:microsoft.com/office/officeart/2005/8/layout/lProcess2"/>
    <dgm:cxn modelId="{E03E72FB-72F2-4ED4-9C38-D982AE52ECC8}" type="presParOf" srcId="{5842ED41-A513-41F1-986E-868CC1D4BCA4}" destId="{28B63DD7-E5E6-4D1C-AC2F-1E8A2B9B1771}" srcOrd="5" destOrd="0" presId="urn:microsoft.com/office/officeart/2005/8/layout/lProcess2"/>
    <dgm:cxn modelId="{A920EA90-268D-48BE-AFBC-9BE688B480AE}" type="presParOf" srcId="{5842ED41-A513-41F1-986E-868CC1D4BCA4}" destId="{668F25B2-0EB5-4807-8FF1-65613402F8DA}" srcOrd="6" destOrd="0" presId="urn:microsoft.com/office/officeart/2005/8/layout/lProcess2"/>
    <dgm:cxn modelId="{A20051DB-D4DF-45C8-8470-656121AFFADE}" type="presParOf" srcId="{26D3D372-67B8-4F64-A155-A6C5C5EDB759}" destId="{C1124238-A615-4850-A8C6-82217EEB9260}" srcOrd="1" destOrd="0" presId="urn:microsoft.com/office/officeart/2005/8/layout/lProcess2"/>
    <dgm:cxn modelId="{D3320F59-B7E7-4983-B822-DAC5F07966A8}" type="presParOf" srcId="{26D3D372-67B8-4F64-A155-A6C5C5EDB759}" destId="{5D08D44D-F209-417B-889F-4FC55D242017}" srcOrd="2" destOrd="0" presId="urn:microsoft.com/office/officeart/2005/8/layout/lProcess2"/>
    <dgm:cxn modelId="{5355F26C-15C2-41BD-92BC-C62CDCB6E2EF}" type="presParOf" srcId="{5D08D44D-F209-417B-889F-4FC55D242017}" destId="{BD802B12-509A-43EC-907A-D4406A543C8E}" srcOrd="0" destOrd="0" presId="urn:microsoft.com/office/officeart/2005/8/layout/lProcess2"/>
    <dgm:cxn modelId="{76A8CDF6-35AC-415E-805A-6793A9A0C5C3}" type="presParOf" srcId="{5D08D44D-F209-417B-889F-4FC55D242017}" destId="{CF42DC4B-EC9C-4890-A275-784FF37D2B5B}" srcOrd="1" destOrd="0" presId="urn:microsoft.com/office/officeart/2005/8/layout/lProcess2"/>
    <dgm:cxn modelId="{77E1503D-6F22-42D6-B01D-BB1F0C08E7E4}" type="presParOf" srcId="{5D08D44D-F209-417B-889F-4FC55D242017}" destId="{3F02E580-3824-4231-ABFC-DFEF05B619D0}" srcOrd="2" destOrd="0" presId="urn:microsoft.com/office/officeart/2005/8/layout/lProcess2"/>
    <dgm:cxn modelId="{03C293FD-B135-4D8B-BFA6-8D0FFF2F4166}" type="presParOf" srcId="{3F02E580-3824-4231-ABFC-DFEF05B619D0}" destId="{791693BE-EF80-4764-93A0-39B0B14577AF}" srcOrd="0" destOrd="0" presId="urn:microsoft.com/office/officeart/2005/8/layout/lProcess2"/>
    <dgm:cxn modelId="{1C399039-7C57-4461-8037-6CCCC12F158C}" type="presParOf" srcId="{791693BE-EF80-4764-93A0-39B0B14577AF}" destId="{672D7B2D-BA9C-4114-9A96-0839FCDC3B21}" srcOrd="0" destOrd="0" presId="urn:microsoft.com/office/officeart/2005/8/layout/lProcess2"/>
    <dgm:cxn modelId="{316F3340-136C-40AD-B0A7-AF506E2D2C2F}" type="presParOf" srcId="{791693BE-EF80-4764-93A0-39B0B14577AF}" destId="{BEEB5EFC-45D3-420B-BC39-69E37DB06140}" srcOrd="1" destOrd="0" presId="urn:microsoft.com/office/officeart/2005/8/layout/lProcess2"/>
    <dgm:cxn modelId="{20BECBE1-EC99-4580-A4B5-5E45CC38840A}" type="presParOf" srcId="{791693BE-EF80-4764-93A0-39B0B14577AF}" destId="{FBF46F66-ADB3-4E12-B348-37AAFA8BA68E}" srcOrd="2" destOrd="0" presId="urn:microsoft.com/office/officeart/2005/8/layout/lProcess2"/>
    <dgm:cxn modelId="{9C088848-1395-4DB9-BD08-0CC292F86144}" type="presParOf" srcId="{791693BE-EF80-4764-93A0-39B0B14577AF}" destId="{A3357DC6-8B3F-429D-92D7-3D77A25AF112}" srcOrd="3" destOrd="0" presId="urn:microsoft.com/office/officeart/2005/8/layout/lProcess2"/>
    <dgm:cxn modelId="{46D41CF7-AEE8-4E7E-9C57-2F3B5662006E}" type="presParOf" srcId="{791693BE-EF80-4764-93A0-39B0B14577AF}" destId="{CF820915-3036-4CAE-8BDD-6E5894292824}" srcOrd="4" destOrd="0" presId="urn:microsoft.com/office/officeart/2005/8/layout/lProcess2"/>
    <dgm:cxn modelId="{3D9BDADD-84C4-4413-B80B-A1665ACA5AAE}" type="presParOf" srcId="{791693BE-EF80-4764-93A0-39B0B14577AF}" destId="{F23E5741-7FFC-4F7E-A2DB-7431813C597B}" srcOrd="5" destOrd="0" presId="urn:microsoft.com/office/officeart/2005/8/layout/lProcess2"/>
    <dgm:cxn modelId="{58A2BCE1-59D3-4BC5-98B9-3FF62A46AE59}" type="presParOf" srcId="{791693BE-EF80-4764-93A0-39B0B14577AF}" destId="{D5A7FA54-F47E-4A37-971B-3EA7F71D4D51}" srcOrd="6" destOrd="0" presId="urn:microsoft.com/office/officeart/2005/8/layout/lProcess2"/>
    <dgm:cxn modelId="{D8FABF85-E928-4E11-86C9-B7C62D82E567}" type="presParOf" srcId="{26D3D372-67B8-4F64-A155-A6C5C5EDB759}" destId="{04B64454-2F61-4B77-914F-F7875CFE5175}" srcOrd="3" destOrd="0" presId="urn:microsoft.com/office/officeart/2005/8/layout/lProcess2"/>
    <dgm:cxn modelId="{AEBE4918-6E15-42BC-ABC7-824A454320A6}" type="presParOf" srcId="{26D3D372-67B8-4F64-A155-A6C5C5EDB759}" destId="{46DE7068-39B5-4F47-B36D-CB4EA8D2ECA5}" srcOrd="4" destOrd="0" presId="urn:microsoft.com/office/officeart/2005/8/layout/lProcess2"/>
    <dgm:cxn modelId="{6889D803-C10C-4CDC-B756-76FE80D275C7}" type="presParOf" srcId="{46DE7068-39B5-4F47-B36D-CB4EA8D2ECA5}" destId="{E8A937DF-4289-4D42-8704-DE106DE7F70C}" srcOrd="0" destOrd="0" presId="urn:microsoft.com/office/officeart/2005/8/layout/lProcess2"/>
    <dgm:cxn modelId="{1A7356F3-50CB-407F-8D54-C782A59EF023}" type="presParOf" srcId="{46DE7068-39B5-4F47-B36D-CB4EA8D2ECA5}" destId="{5131F1E5-DD55-4681-A502-AE3272D1403B}" srcOrd="1" destOrd="0" presId="urn:microsoft.com/office/officeart/2005/8/layout/lProcess2"/>
    <dgm:cxn modelId="{FBEC250E-4955-483B-86EA-784F93D3709B}" type="presParOf" srcId="{46DE7068-39B5-4F47-B36D-CB4EA8D2ECA5}" destId="{4C254107-A971-402F-81C6-583AD4100756}" srcOrd="2" destOrd="0" presId="urn:microsoft.com/office/officeart/2005/8/layout/lProcess2"/>
    <dgm:cxn modelId="{EA20A555-8E37-4A4F-960A-B44FFD12F359}" type="presParOf" srcId="{4C254107-A971-402F-81C6-583AD4100756}" destId="{72910013-9F91-43CE-95CB-C3997844B6C3}" srcOrd="0" destOrd="0" presId="urn:microsoft.com/office/officeart/2005/8/layout/lProcess2"/>
    <dgm:cxn modelId="{30DC392B-8746-415E-AD6B-BAB4B1345491}" type="presParOf" srcId="{72910013-9F91-43CE-95CB-C3997844B6C3}" destId="{C7305D54-13DA-4E3E-82A3-C7613519523B}" srcOrd="0" destOrd="0" presId="urn:microsoft.com/office/officeart/2005/8/layout/lProcess2"/>
    <dgm:cxn modelId="{28979CCE-BAC9-474F-A01B-17155451724A}" type="presParOf" srcId="{72910013-9F91-43CE-95CB-C3997844B6C3}" destId="{533C27E7-4409-43B7-A52C-2895D5987B1A}" srcOrd="1" destOrd="0" presId="urn:microsoft.com/office/officeart/2005/8/layout/lProcess2"/>
    <dgm:cxn modelId="{A24CA995-835A-4999-9D46-56A6543F546A}" type="presParOf" srcId="{72910013-9F91-43CE-95CB-C3997844B6C3}" destId="{F1AF06C1-9386-4E56-BEE9-4867715EA45D}" srcOrd="2" destOrd="0" presId="urn:microsoft.com/office/officeart/2005/8/layout/lProcess2"/>
    <dgm:cxn modelId="{6C9D26F3-1BF9-4011-A169-CEEF37F365A6}" type="presParOf" srcId="{72910013-9F91-43CE-95CB-C3997844B6C3}" destId="{244D6FBA-1BC2-40FB-AE9A-3734E1CF6564}" srcOrd="3" destOrd="0" presId="urn:microsoft.com/office/officeart/2005/8/layout/lProcess2"/>
    <dgm:cxn modelId="{55620DFC-1FC1-4442-8B90-383967BBAA50}" type="presParOf" srcId="{72910013-9F91-43CE-95CB-C3997844B6C3}" destId="{4FA7A80E-F1CA-4474-9DD7-80F21665D742}" srcOrd="4" destOrd="0" presId="urn:microsoft.com/office/officeart/2005/8/layout/lProcess2"/>
    <dgm:cxn modelId="{25933B8E-E708-432C-9A22-92BDE7147861}" type="presParOf" srcId="{72910013-9F91-43CE-95CB-C3997844B6C3}" destId="{F367B9F5-28AB-48EE-9363-6DFB96379058}" srcOrd="5" destOrd="0" presId="urn:microsoft.com/office/officeart/2005/8/layout/lProcess2"/>
    <dgm:cxn modelId="{6CBB5D98-E84F-41D9-95D0-8C726BA1060A}" type="presParOf" srcId="{72910013-9F91-43CE-95CB-C3997844B6C3}" destId="{55252101-B94B-4288-A80B-C2DC3AFC62F8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E66AF-86F3-4D32-B928-3A5CAAB3F15F}">
      <dsp:nvSpPr>
        <dsp:cNvPr id="0" name=""/>
        <dsp:cNvSpPr/>
      </dsp:nvSpPr>
      <dsp:spPr>
        <a:xfrm>
          <a:off x="0" y="0"/>
          <a:ext cx="4186476" cy="6247063"/>
        </a:xfrm>
        <a:prstGeom prst="roundRect">
          <a:avLst>
            <a:gd name="adj" fmla="val 10000"/>
          </a:avLst>
        </a:prstGeom>
        <a:solidFill>
          <a:srgbClr val="DADBF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Arial Narrow" panose="020B0606020202030204" pitchFamily="34" charset="0"/>
            </a:rPr>
            <a:t>Introduction</a:t>
          </a:r>
        </a:p>
      </dsp:txBody>
      <dsp:txXfrm>
        <a:off x="0" y="0"/>
        <a:ext cx="4186476" cy="1874118"/>
      </dsp:txXfrm>
    </dsp:sp>
    <dsp:sp modelId="{AB8D3CF2-D2D0-4CEA-8478-E0D19CFBFE22}">
      <dsp:nvSpPr>
        <dsp:cNvPr id="0" name=""/>
        <dsp:cNvSpPr/>
      </dsp:nvSpPr>
      <dsp:spPr>
        <a:xfrm>
          <a:off x="420257" y="1874271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Business Understanding</a:t>
          </a:r>
        </a:p>
      </dsp:txBody>
      <dsp:txXfrm>
        <a:off x="446912" y="1900926"/>
        <a:ext cx="3295871" cy="856754"/>
      </dsp:txXfrm>
    </dsp:sp>
    <dsp:sp modelId="{1CE41B92-DEEB-4366-8E4A-771E0559C08B}">
      <dsp:nvSpPr>
        <dsp:cNvPr id="0" name=""/>
        <dsp:cNvSpPr/>
      </dsp:nvSpPr>
      <dsp:spPr>
        <a:xfrm>
          <a:off x="420257" y="2924345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Problem statement</a:t>
          </a:r>
        </a:p>
      </dsp:txBody>
      <dsp:txXfrm>
        <a:off x="446912" y="2951000"/>
        <a:ext cx="3295871" cy="856754"/>
      </dsp:txXfrm>
    </dsp:sp>
    <dsp:sp modelId="{8726B1D9-3A6C-49EB-83D0-D86202C41FBA}">
      <dsp:nvSpPr>
        <dsp:cNvPr id="0" name=""/>
        <dsp:cNvSpPr/>
      </dsp:nvSpPr>
      <dsp:spPr>
        <a:xfrm>
          <a:off x="420257" y="3974419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Strategic Objectives</a:t>
          </a:r>
        </a:p>
      </dsp:txBody>
      <dsp:txXfrm>
        <a:off x="446912" y="4001074"/>
        <a:ext cx="3295871" cy="856754"/>
      </dsp:txXfrm>
    </dsp:sp>
    <dsp:sp modelId="{668F25B2-0EB5-4807-8FF1-65613402F8DA}">
      <dsp:nvSpPr>
        <dsp:cNvPr id="0" name=""/>
        <dsp:cNvSpPr/>
      </dsp:nvSpPr>
      <dsp:spPr>
        <a:xfrm>
          <a:off x="420257" y="5024493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Domain Coverage</a:t>
          </a:r>
        </a:p>
      </dsp:txBody>
      <dsp:txXfrm>
        <a:off x="446912" y="5051148"/>
        <a:ext cx="3295871" cy="856754"/>
      </dsp:txXfrm>
    </dsp:sp>
    <dsp:sp modelId="{BD802B12-509A-43EC-907A-D4406A543C8E}">
      <dsp:nvSpPr>
        <dsp:cNvPr id="0" name=""/>
        <dsp:cNvSpPr/>
      </dsp:nvSpPr>
      <dsp:spPr>
        <a:xfrm>
          <a:off x="4502072" y="0"/>
          <a:ext cx="4186476" cy="6247063"/>
        </a:xfrm>
        <a:prstGeom prst="roundRect">
          <a:avLst>
            <a:gd name="adj" fmla="val 10000"/>
          </a:avLst>
        </a:prstGeom>
        <a:solidFill>
          <a:srgbClr val="DADBF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Arial Narrow" panose="020B0606020202030204" pitchFamily="34" charset="0"/>
            </a:rPr>
            <a:t>Insights and Modeling</a:t>
          </a:r>
        </a:p>
      </dsp:txBody>
      <dsp:txXfrm>
        <a:off x="4502072" y="0"/>
        <a:ext cx="4186476" cy="1874118"/>
      </dsp:txXfrm>
    </dsp:sp>
    <dsp:sp modelId="{672D7B2D-BA9C-4114-9A96-0839FCDC3B21}">
      <dsp:nvSpPr>
        <dsp:cNvPr id="0" name=""/>
        <dsp:cNvSpPr/>
      </dsp:nvSpPr>
      <dsp:spPr>
        <a:xfrm>
          <a:off x="4920719" y="1874271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Data Insights</a:t>
          </a:r>
        </a:p>
      </dsp:txBody>
      <dsp:txXfrm>
        <a:off x="4947374" y="1900926"/>
        <a:ext cx="3295871" cy="856754"/>
      </dsp:txXfrm>
    </dsp:sp>
    <dsp:sp modelId="{FBF46F66-ADB3-4E12-B348-37AAFA8BA68E}">
      <dsp:nvSpPr>
        <dsp:cNvPr id="0" name=""/>
        <dsp:cNvSpPr/>
      </dsp:nvSpPr>
      <dsp:spPr>
        <a:xfrm>
          <a:off x="4920719" y="2924345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Solution Overview</a:t>
          </a:r>
        </a:p>
      </dsp:txBody>
      <dsp:txXfrm>
        <a:off x="4947374" y="2951000"/>
        <a:ext cx="3295871" cy="856754"/>
      </dsp:txXfrm>
    </dsp:sp>
    <dsp:sp modelId="{CF820915-3036-4CAE-8BDD-6E5894292824}">
      <dsp:nvSpPr>
        <dsp:cNvPr id="0" name=""/>
        <dsp:cNvSpPr/>
      </dsp:nvSpPr>
      <dsp:spPr>
        <a:xfrm>
          <a:off x="4920719" y="3974419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Models Employed</a:t>
          </a:r>
        </a:p>
      </dsp:txBody>
      <dsp:txXfrm>
        <a:off x="4947374" y="4001074"/>
        <a:ext cx="3295871" cy="856754"/>
      </dsp:txXfrm>
    </dsp:sp>
    <dsp:sp modelId="{D5A7FA54-F47E-4A37-971B-3EA7F71D4D51}">
      <dsp:nvSpPr>
        <dsp:cNvPr id="0" name=""/>
        <dsp:cNvSpPr/>
      </dsp:nvSpPr>
      <dsp:spPr>
        <a:xfrm>
          <a:off x="4920719" y="5024493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Customer Journey</a:t>
          </a:r>
        </a:p>
      </dsp:txBody>
      <dsp:txXfrm>
        <a:off x="4947374" y="5051148"/>
        <a:ext cx="3295871" cy="856754"/>
      </dsp:txXfrm>
    </dsp:sp>
    <dsp:sp modelId="{E8A937DF-4289-4D42-8704-DE106DE7F70C}">
      <dsp:nvSpPr>
        <dsp:cNvPr id="0" name=""/>
        <dsp:cNvSpPr/>
      </dsp:nvSpPr>
      <dsp:spPr>
        <a:xfrm>
          <a:off x="9002534" y="0"/>
          <a:ext cx="4186476" cy="6247063"/>
        </a:xfrm>
        <a:prstGeom prst="roundRect">
          <a:avLst>
            <a:gd name="adj" fmla="val 10000"/>
          </a:avLst>
        </a:prstGeom>
        <a:solidFill>
          <a:srgbClr val="DADBF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>
              <a:latin typeface="Arial Narrow" panose="020B0606020202030204" pitchFamily="34" charset="0"/>
            </a:rPr>
            <a:t>Next Steps</a:t>
          </a:r>
        </a:p>
      </dsp:txBody>
      <dsp:txXfrm>
        <a:off x="9002534" y="0"/>
        <a:ext cx="4186476" cy="1874118"/>
      </dsp:txXfrm>
    </dsp:sp>
    <dsp:sp modelId="{C7305D54-13DA-4E3E-82A3-C7613519523B}">
      <dsp:nvSpPr>
        <dsp:cNvPr id="0" name=""/>
        <dsp:cNvSpPr/>
      </dsp:nvSpPr>
      <dsp:spPr>
        <a:xfrm>
          <a:off x="9421182" y="1874271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Success Metrics</a:t>
          </a:r>
        </a:p>
      </dsp:txBody>
      <dsp:txXfrm>
        <a:off x="9447837" y="1900926"/>
        <a:ext cx="3295871" cy="856754"/>
      </dsp:txXfrm>
    </dsp:sp>
    <dsp:sp modelId="{F1AF06C1-9386-4E56-BEE9-4867715EA45D}">
      <dsp:nvSpPr>
        <dsp:cNvPr id="0" name=""/>
        <dsp:cNvSpPr/>
      </dsp:nvSpPr>
      <dsp:spPr>
        <a:xfrm>
          <a:off x="9421182" y="2924345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Solution Impact</a:t>
          </a:r>
        </a:p>
      </dsp:txBody>
      <dsp:txXfrm>
        <a:off x="9447837" y="2951000"/>
        <a:ext cx="3295871" cy="856754"/>
      </dsp:txXfrm>
    </dsp:sp>
    <dsp:sp modelId="{4FA7A80E-F1CA-4474-9DD7-80F21665D742}">
      <dsp:nvSpPr>
        <dsp:cNvPr id="0" name=""/>
        <dsp:cNvSpPr/>
      </dsp:nvSpPr>
      <dsp:spPr>
        <a:xfrm>
          <a:off x="9421182" y="3974419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Next steps</a:t>
          </a:r>
        </a:p>
      </dsp:txBody>
      <dsp:txXfrm>
        <a:off x="9447837" y="4001074"/>
        <a:ext cx="3295871" cy="856754"/>
      </dsp:txXfrm>
    </dsp:sp>
    <dsp:sp modelId="{55252101-B94B-4288-A80B-C2DC3AFC62F8}">
      <dsp:nvSpPr>
        <dsp:cNvPr id="0" name=""/>
        <dsp:cNvSpPr/>
      </dsp:nvSpPr>
      <dsp:spPr>
        <a:xfrm>
          <a:off x="9421182" y="5024493"/>
          <a:ext cx="3349181" cy="9100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 Narrow" panose="020B0606020202030204" pitchFamily="34" charset="0"/>
            </a:rPr>
            <a:t>Conclusion</a:t>
          </a:r>
        </a:p>
      </dsp:txBody>
      <dsp:txXfrm>
        <a:off x="9447837" y="5051148"/>
        <a:ext cx="3295871" cy="856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5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1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1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4320" y="190493"/>
            <a:ext cx="14263757" cy="527040"/>
          </a:xfrm>
        </p:spPr>
        <p:txBody>
          <a:bodyPr>
            <a:noAutofit/>
          </a:bodyPr>
          <a:lstStyle>
            <a:lvl1pPr>
              <a:defRPr sz="312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82323" y="699754"/>
            <a:ext cx="14263757" cy="6998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720" y="8146873"/>
            <a:ext cx="14647680" cy="9338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6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35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sv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5011" y="1982674"/>
            <a:ext cx="12983954" cy="250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7"/>
              </a:lnSpc>
              <a:spcBef>
                <a:spcPct val="0"/>
              </a:spcBef>
            </a:pPr>
            <a:r>
              <a:rPr lang="en-US" sz="14862" b="1" i="1" dirty="0">
                <a:solidFill>
                  <a:srgbClr val="0F4662"/>
                </a:solidFill>
                <a:latin typeface="Arial Narrow" panose="020B0606020202030204" pitchFamily="34" charset="0"/>
                <a:ea typeface="Cormorant Garamond Bold Italics"/>
                <a:cs typeface="Cormorant Garamond Bold Italics"/>
                <a:sym typeface="Cormorant Garamond Bold Italics"/>
              </a:rPr>
              <a:t>Group Project</a:t>
            </a:r>
          </a:p>
        </p:txBody>
      </p:sp>
      <p:sp>
        <p:nvSpPr>
          <p:cNvPr id="3" name="AutoShape 3"/>
          <p:cNvSpPr/>
          <p:nvPr/>
        </p:nvSpPr>
        <p:spPr>
          <a:xfrm>
            <a:off x="7326988" y="792480"/>
            <a:ext cx="6491977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35012" y="7437120"/>
            <a:ext cx="6491977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94965" y="7229994"/>
            <a:ext cx="2375083" cy="353294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90031" y="4726780"/>
            <a:ext cx="10250338" cy="66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  <a:spcBef>
                <a:spcPct val="0"/>
              </a:spcBef>
            </a:pPr>
            <a:r>
              <a:rPr lang="en-US" sz="3911">
                <a:solidFill>
                  <a:srgbClr val="0F4662"/>
                </a:solidFill>
                <a:latin typeface="Arial Narrow" panose="020B0606020202030204" pitchFamily="34" charset="0"/>
                <a:ea typeface="Quicksand"/>
                <a:cs typeface="Quicksand"/>
                <a:sym typeface="Quicksand"/>
              </a:rPr>
              <a:t>Financial Investment Product Recommender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19802" y="5625656"/>
            <a:ext cx="5590797" cy="42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13">
                <a:solidFill>
                  <a:srgbClr val="0F4662"/>
                </a:solidFill>
                <a:latin typeface="Arial Narrow" panose="020B0606020202030204" pitchFamily="34" charset="0"/>
                <a:ea typeface="Quicksand"/>
                <a:cs typeface="Quicksand"/>
                <a:sym typeface="Quicksand"/>
              </a:rPr>
              <a:t>19 November,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7744" y="1574065"/>
            <a:ext cx="9314914" cy="42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8"/>
              </a:lnSpc>
              <a:spcBef>
                <a:spcPct val="0"/>
              </a:spcBef>
            </a:pPr>
            <a:r>
              <a:rPr lang="en-US" sz="2513">
                <a:solidFill>
                  <a:srgbClr val="0F4662"/>
                </a:solidFill>
                <a:latin typeface="Arial Narrow" panose="020B0606020202030204" pitchFamily="34" charset="0"/>
                <a:ea typeface="Quicksand"/>
                <a:cs typeface="Quicksand"/>
                <a:sym typeface="Quicksand"/>
              </a:rPr>
              <a:t>Prepared by group 4</a:t>
            </a:r>
          </a:p>
        </p:txBody>
      </p:sp>
      <p:sp>
        <p:nvSpPr>
          <p:cNvPr id="9" name="Freeform 9"/>
          <p:cNvSpPr/>
          <p:nvPr/>
        </p:nvSpPr>
        <p:spPr>
          <a:xfrm>
            <a:off x="4517394" y="646314"/>
            <a:ext cx="2375083" cy="353294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74088" y="62850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Age Distributions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088" y="6641287"/>
            <a:ext cx="489653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We analyze the age distribution of investors and beneficiaries to understand demographic trends, potentially influencing product recommendations.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60820" y="5660357"/>
            <a:ext cx="2850713" cy="486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Town Distribution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59579" y="6146488"/>
            <a:ext cx="547633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Analyzing investor distribution by town helps identify regional preferences and tailor product offerings accordingly, optimizing geographic targeting.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CCB67-F745-6614-F72D-CF292D1C91A1}"/>
              </a:ext>
            </a:extLst>
          </p:cNvPr>
          <p:cNvSpPr txBox="1"/>
          <p:nvPr/>
        </p:nvSpPr>
        <p:spPr>
          <a:xfrm>
            <a:off x="1447198" y="29804"/>
            <a:ext cx="9405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Narrow" panose="020B0606020202030204" pitchFamily="34" charset="0"/>
              </a:rPr>
              <a:t>Age and Town Customer Distributions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6FAE01-3AD0-9293-926B-D1C1E8C4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8" y="849358"/>
            <a:ext cx="6810344" cy="498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3C54D-D6D2-CDE2-111F-1F1AF01B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37" y="932631"/>
            <a:ext cx="7474942" cy="45898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79B7DD-B427-F8BC-7312-8200560ECADF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58309" y="54833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Gender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 Distributions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05777" y="5892378"/>
            <a:ext cx="519719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</a:rPr>
              <a:t>We observe that we have more female customers than male customers , a clear indication that the demographics have impact on the product purchases or preferences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513164" y="5305994"/>
            <a:ext cx="41008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Investment Product Preferences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513164" y="5892378"/>
            <a:ext cx="549799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We investigate the most popular products by age group, revealing patterns in investment behavior that can guide cross-selling and upselling strategies.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7CF5C-CC03-69B2-FBFF-1DA0A9AB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860801"/>
            <a:ext cx="6353881" cy="3855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" y="1035906"/>
            <a:ext cx="6147686" cy="4053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673F7-5ABD-8ACE-B0E9-CE1A0A41586D}"/>
              </a:ext>
            </a:extLst>
          </p:cNvPr>
          <p:cNvSpPr txBox="1"/>
          <p:nvPr/>
        </p:nvSpPr>
        <p:spPr>
          <a:xfrm>
            <a:off x="1447198" y="29804"/>
            <a:ext cx="8901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 Narrow" panose="020B0606020202030204" pitchFamily="34" charset="0"/>
              </a:rPr>
              <a:t>Gender and </a:t>
            </a:r>
            <a:r>
              <a:rPr lang="en-US" sz="4800" b="1">
                <a:latin typeface="Arial Narrow" panose="020B0606020202030204" pitchFamily="34" charset="0"/>
              </a:rPr>
              <a:t>Products Distributions</a:t>
            </a:r>
            <a:endParaRPr lang="en-US" sz="4800" b="1" dirty="0">
              <a:latin typeface="Arial Narrow" panose="020B0606020202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3F6B3-7878-1361-64B6-1FBD9FB51A75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1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3604" y="717888"/>
            <a:ext cx="6556891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000" b="1" kern="0" spc="-117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Solution Overview</a:t>
            </a:r>
            <a:endParaRPr lang="en-US" sz="40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6269" y="1511469"/>
            <a:ext cx="776049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core of our solution is a powerful recommendation engine that analyzes customer data and market trends to deliver tailored financial advice.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60953" y="2928818"/>
            <a:ext cx="444698" cy="44469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50657" y="3002934"/>
            <a:ext cx="11894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>
              <a:latin typeface="Arial Narrow" panose="020B0606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03295" y="2928818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Core Capabilities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3302" y="3885249"/>
            <a:ext cx="3667721" cy="2213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engine leverages advanced algorithms to provide personalized product matching, risk profile assessment, goal-based recommendations, portfolio optimization, and cross-selling suggestions.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08265" y="2837379"/>
            <a:ext cx="444698" cy="44469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896680" y="2928818"/>
            <a:ext cx="17787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>
              <a:latin typeface="Arial Narrow" panose="020B0606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77438" y="2911436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56922" y="3596089"/>
            <a:ext cx="7562036" cy="1878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For new customers, the system guides them through a structured onboarding process, assessing their risk tolerance, identifying financial goals, and recommending suitable investment products. For existing customers, the system analyzes their portfolios, tracks performance, identifies cross-selling opportunities, and suggests portfolio optimization strategies.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76E76-8A4F-714A-3081-D2136FC3176A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369" y="0"/>
            <a:ext cx="6419031" cy="8121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403C4E"/>
                </a:solidFill>
                <a:latin typeface="Arial Narrow" panose="020B0606020202030204" pitchFamily="34" charset="0"/>
                <a:ea typeface="Merriweather Bold" pitchFamily="34" charset="-122"/>
              </a:rPr>
              <a:t>Models Employed</a:t>
            </a:r>
            <a:endParaRPr lang="en-US" sz="4800" dirty="0">
              <a:latin typeface="Arial Narrow" panose="020B0606020202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8224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rial Narrow" panose="020B0606020202030204" pitchFamily="34" charset="0"/>
                <a:ea typeface="Merriweather Bold" pitchFamily="34" charset="-122"/>
              </a:rPr>
              <a:t>K-Nearest Neighbors(KNN)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5528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Leveraged user preferences and past investment decisions to make personalized recommendations.</a:t>
            </a:r>
            <a:endParaRPr lang="en-US" sz="1750" dirty="0">
              <a:latin typeface="Arial Narrow" panose="020B0606020202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8" y="2473643"/>
            <a:ext cx="3195876" cy="3128129"/>
          </a:xfrm>
          <a:prstGeom prst="roundRect">
            <a:avLst>
              <a:gd name="adj" fmla="val 3046"/>
            </a:avLst>
          </a:prstGeom>
          <a:solidFill>
            <a:srgbClr val="DADBF1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Arial Narrow" panose="020B0606020202030204" pitchFamily="34" charset="0"/>
              </a:rPr>
              <a:t>Rule-Based Logic</a:t>
            </a:r>
          </a:p>
        </p:txBody>
      </p:sp>
      <p:sp>
        <p:nvSpPr>
          <p:cNvPr id="9" name="Text 6"/>
          <p:cNvSpPr/>
          <p:nvPr/>
        </p:nvSpPr>
        <p:spPr>
          <a:xfrm>
            <a:off x="4919901" y="355282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Analyzed product attributes and investor profiles to identify the most suitable investment options.</a:t>
            </a:r>
            <a:endParaRPr lang="en-US" sz="1750" dirty="0">
              <a:latin typeface="Arial Narrow" panose="020B0606020202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5828586"/>
            <a:ext cx="7183146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60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Arial Narrow" panose="020B0606020202030204" pitchFamily="34" charset="0"/>
                <a:ea typeface="Merriweather Bold" pitchFamily="34" charset="-122"/>
                <a:cs typeface="Merriweather Bold" pitchFamily="34" charset="-120"/>
              </a:rPr>
              <a:t>Hybrid Approach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Arial Narrow" panose="020B0606020202030204" pitchFamily="34" charset="0"/>
                <a:ea typeface="Open Sans" pitchFamily="34" charset="-122"/>
                <a:cs typeface="Open Sans" pitchFamily="34" charset="-120"/>
              </a:rPr>
              <a:t>Combined KNN and Rule-Based techniques to come up with a a more comprehensive recommendation system.</a:t>
            </a:r>
            <a:endParaRPr lang="en-US" sz="17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9.11.2024_08.09.37_REC">
            <a:hlinkClick r:id="" action="ppaction://media"/>
            <a:extLst>
              <a:ext uri="{FF2B5EF4-FFF2-40B4-BE49-F238E27FC236}">
                <a16:creationId xmlns:a16="http://schemas.microsoft.com/office/drawing/2014/main" id="{F5F79D70-D3B3-5587-DE05-961E9B86BF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989" y="1646655"/>
            <a:ext cx="12931274" cy="493628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797A0A6E-E1E4-878F-CDA9-0B6D93C1C30E}"/>
              </a:ext>
            </a:extLst>
          </p:cNvPr>
          <p:cNvSpPr/>
          <p:nvPr/>
        </p:nvSpPr>
        <p:spPr>
          <a:xfrm>
            <a:off x="506735" y="317055"/>
            <a:ext cx="6556891" cy="61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800" b="1" kern="0" spc="-117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</a:rPr>
              <a:t>Deployed Solution</a:t>
            </a:r>
            <a:endParaRPr lang="en-US" sz="4800" dirty="0">
              <a:latin typeface="Arial Narrow" panose="020B06060202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CBD4F-6956-F4CD-FAFD-E832381847AF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C76-2E74-4345-B601-F00A1BAC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535" y="112191"/>
            <a:ext cx="6236207" cy="801468"/>
          </a:xfrm>
        </p:spPr>
        <p:txBody>
          <a:bodyPr/>
          <a:lstStyle/>
          <a:p>
            <a:r>
              <a:rPr lang="en-US" sz="4800" dirty="0">
                <a:latin typeface="Arial Narrow" panose="020B0606020202030204" pitchFamily="34" charset="0"/>
              </a:rPr>
              <a:t>CUSTOMER JOURNEY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20AA21-F509-C245-B296-CEE367F70D83}"/>
              </a:ext>
            </a:extLst>
          </p:cNvPr>
          <p:cNvGrpSpPr/>
          <p:nvPr/>
        </p:nvGrpSpPr>
        <p:grpSpPr>
          <a:xfrm>
            <a:off x="444868" y="463622"/>
            <a:ext cx="14066776" cy="7236473"/>
            <a:chOff x="1517661" y="-320492"/>
            <a:chExt cx="9787915" cy="71384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9C87E-9033-AC6C-9198-97FC73222700}"/>
                </a:ext>
              </a:extLst>
            </p:cNvPr>
            <p:cNvSpPr txBox="1"/>
            <p:nvPr/>
          </p:nvSpPr>
          <p:spPr>
            <a:xfrm>
              <a:off x="8824841" y="1685019"/>
              <a:ext cx="2480735" cy="382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920" b="1" dirty="0">
                  <a:cs typeface="Arial" pitchFamily="34" charset="0"/>
                </a:rPr>
                <a:t>Monitor’s Portfolio Performance </a:t>
              </a:r>
            </a:p>
          </p:txBody>
        </p:sp>
        <p:grpSp>
          <p:nvGrpSpPr>
            <p:cNvPr id="2547" name="Group 2546">
              <a:extLst>
                <a:ext uri="{FF2B5EF4-FFF2-40B4-BE49-F238E27FC236}">
                  <a16:creationId xmlns:a16="http://schemas.microsoft.com/office/drawing/2014/main" id="{FF997475-9F68-7D33-4F8F-10ECEE044ACE}"/>
                </a:ext>
              </a:extLst>
            </p:cNvPr>
            <p:cNvGrpSpPr/>
            <p:nvPr/>
          </p:nvGrpSpPr>
          <p:grpSpPr>
            <a:xfrm>
              <a:off x="3730788" y="3315914"/>
              <a:ext cx="498981" cy="1390970"/>
              <a:chOff x="2591912" y="3665684"/>
              <a:chExt cx="498981" cy="1390970"/>
            </a:xfrm>
          </p:grpSpPr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CA288D43-C13F-B8E4-E64C-FACD324CB8C2}"/>
                  </a:ext>
                </a:extLst>
              </p:cNvPr>
              <p:cNvSpPr/>
              <p:nvPr/>
            </p:nvSpPr>
            <p:spPr>
              <a:xfrm flipH="1">
                <a:off x="2755677" y="4222168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solidFill>
                  <a:schemeClr val="accent1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F393A6C-555E-25F8-2DBF-EC3A7FDE2E6F}"/>
                  </a:ext>
                </a:extLst>
              </p:cNvPr>
              <p:cNvSpPr/>
              <p:nvPr/>
            </p:nvSpPr>
            <p:spPr>
              <a:xfrm flipH="1">
                <a:off x="2779490" y="4827842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39" name="Freeform: Shape 2138">
                <a:extLst>
                  <a:ext uri="{FF2B5EF4-FFF2-40B4-BE49-F238E27FC236}">
                    <a16:creationId xmlns:a16="http://schemas.microsoft.com/office/drawing/2014/main" id="{FDF164B9-79EE-9FEB-20B9-0A14B2EBA595}"/>
                  </a:ext>
                </a:extLst>
              </p:cNvPr>
              <p:cNvSpPr/>
              <p:nvPr/>
            </p:nvSpPr>
            <p:spPr bwMode="auto">
              <a:xfrm>
                <a:off x="2591912" y="3665684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45" name="Freeform: Shape 2144">
                <a:extLst>
                  <a:ext uri="{FF2B5EF4-FFF2-40B4-BE49-F238E27FC236}">
                    <a16:creationId xmlns:a16="http://schemas.microsoft.com/office/drawing/2014/main" id="{78152AAB-74A2-71A7-7320-D35677003DF3}"/>
                  </a:ext>
                </a:extLst>
              </p:cNvPr>
              <p:cNvSpPr/>
              <p:nvPr/>
            </p:nvSpPr>
            <p:spPr bwMode="auto">
              <a:xfrm>
                <a:off x="2632807" y="3706033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43" name="TextBox 2142">
                <a:extLst>
                  <a:ext uri="{FF2B5EF4-FFF2-40B4-BE49-F238E27FC236}">
                    <a16:creationId xmlns:a16="http://schemas.microsoft.com/office/drawing/2014/main" id="{80798C2F-07BB-2402-F4C5-5F8972589D5F}"/>
                  </a:ext>
                </a:extLst>
              </p:cNvPr>
              <p:cNvSpPr txBox="1"/>
              <p:nvPr/>
            </p:nvSpPr>
            <p:spPr>
              <a:xfrm>
                <a:off x="2634881" y="3724342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21381B-4446-0C38-5D0D-241FF01C3491}"/>
                </a:ext>
              </a:extLst>
            </p:cNvPr>
            <p:cNvSpPr txBox="1"/>
            <p:nvPr/>
          </p:nvSpPr>
          <p:spPr>
            <a:xfrm>
              <a:off x="4684639" y="1588845"/>
              <a:ext cx="1172287" cy="38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920" b="1" dirty="0">
                  <a:cs typeface="Arial" pitchFamily="34" charset="0"/>
                </a:rPr>
                <a:t>Investment 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19C6E9EF-26EA-1966-27E1-FFE925ECF9DC}"/>
                </a:ext>
              </a:extLst>
            </p:cNvPr>
            <p:cNvSpPr txBox="1"/>
            <p:nvPr/>
          </p:nvSpPr>
          <p:spPr>
            <a:xfrm flipH="1">
              <a:off x="4238026" y="1957801"/>
              <a:ext cx="1639472" cy="34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680" dirty="0">
                <a:cs typeface="Arial" pitchFamily="34" charset="0"/>
              </a:endParaRPr>
            </a:p>
          </p:txBody>
        </p:sp>
        <p:grpSp>
          <p:nvGrpSpPr>
            <p:cNvPr id="2551" name="Group 2550">
              <a:extLst>
                <a:ext uri="{FF2B5EF4-FFF2-40B4-BE49-F238E27FC236}">
                  <a16:creationId xmlns:a16="http://schemas.microsoft.com/office/drawing/2014/main" id="{068D5674-D0ED-D17C-DC8A-6E9724B099A7}"/>
                </a:ext>
              </a:extLst>
            </p:cNvPr>
            <p:cNvGrpSpPr/>
            <p:nvPr/>
          </p:nvGrpSpPr>
          <p:grpSpPr>
            <a:xfrm>
              <a:off x="6004906" y="1710868"/>
              <a:ext cx="498981" cy="1390970"/>
              <a:chOff x="6666487" y="2027482"/>
              <a:chExt cx="498981" cy="1390970"/>
            </a:xfrm>
          </p:grpSpPr>
          <p:sp>
            <p:nvSpPr>
              <p:cNvPr id="2154" name="Freeform: Shape 2153">
                <a:extLst>
                  <a:ext uri="{FF2B5EF4-FFF2-40B4-BE49-F238E27FC236}">
                    <a16:creationId xmlns:a16="http://schemas.microsoft.com/office/drawing/2014/main" id="{C2AFB6A6-9C17-5943-1525-D35644FAC648}"/>
                  </a:ext>
                </a:extLst>
              </p:cNvPr>
              <p:cNvSpPr/>
              <p:nvPr/>
            </p:nvSpPr>
            <p:spPr>
              <a:xfrm>
                <a:off x="6830253" y="2583966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solidFill>
                  <a:schemeClr val="accent4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55" name="Freeform: Shape 2154">
                <a:extLst>
                  <a:ext uri="{FF2B5EF4-FFF2-40B4-BE49-F238E27FC236}">
                    <a16:creationId xmlns:a16="http://schemas.microsoft.com/office/drawing/2014/main" id="{C947439C-2965-CC7E-0764-0622CA300406}"/>
                  </a:ext>
                </a:extLst>
              </p:cNvPr>
              <p:cNvSpPr/>
              <p:nvPr/>
            </p:nvSpPr>
            <p:spPr>
              <a:xfrm>
                <a:off x="6854065" y="3189640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56" name="Freeform: Shape 2155">
                <a:extLst>
                  <a:ext uri="{FF2B5EF4-FFF2-40B4-BE49-F238E27FC236}">
                    <a16:creationId xmlns:a16="http://schemas.microsoft.com/office/drawing/2014/main" id="{C4C5067E-9DED-08B8-E14B-E4733C95FB34}"/>
                  </a:ext>
                </a:extLst>
              </p:cNvPr>
              <p:cNvSpPr/>
              <p:nvPr/>
            </p:nvSpPr>
            <p:spPr bwMode="auto">
              <a:xfrm flipH="1">
                <a:off x="6666487" y="2027482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 dirty="0"/>
              </a:p>
            </p:txBody>
          </p:sp>
          <p:sp>
            <p:nvSpPr>
              <p:cNvPr id="2157" name="Freeform: Shape 2156">
                <a:extLst>
                  <a:ext uri="{FF2B5EF4-FFF2-40B4-BE49-F238E27FC236}">
                    <a16:creationId xmlns:a16="http://schemas.microsoft.com/office/drawing/2014/main" id="{002D7159-F301-3B6C-9CA1-65622A6164A3}"/>
                  </a:ext>
                </a:extLst>
              </p:cNvPr>
              <p:cNvSpPr/>
              <p:nvPr/>
            </p:nvSpPr>
            <p:spPr bwMode="auto">
              <a:xfrm flipH="1">
                <a:off x="6707382" y="2067831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58" name="TextBox 2157">
                <a:extLst>
                  <a:ext uri="{FF2B5EF4-FFF2-40B4-BE49-F238E27FC236}">
                    <a16:creationId xmlns:a16="http://schemas.microsoft.com/office/drawing/2014/main" id="{68CC5BF8-401F-8A70-4459-741CDB1CA6B9}"/>
                  </a:ext>
                </a:extLst>
              </p:cNvPr>
              <p:cNvSpPr txBox="1"/>
              <p:nvPr/>
            </p:nvSpPr>
            <p:spPr>
              <a:xfrm flipH="1">
                <a:off x="6709457" y="2086140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549" name="Group 2548">
              <a:extLst>
                <a:ext uri="{FF2B5EF4-FFF2-40B4-BE49-F238E27FC236}">
                  <a16:creationId xmlns:a16="http://schemas.microsoft.com/office/drawing/2014/main" id="{2705B9C8-FDAE-F42F-E285-039BC18692C4}"/>
                </a:ext>
              </a:extLst>
            </p:cNvPr>
            <p:cNvGrpSpPr/>
            <p:nvPr/>
          </p:nvGrpSpPr>
          <p:grpSpPr>
            <a:xfrm>
              <a:off x="6759993" y="331561"/>
              <a:ext cx="498981" cy="1390970"/>
              <a:chOff x="4928506" y="871599"/>
              <a:chExt cx="498981" cy="1390970"/>
            </a:xfrm>
          </p:grpSpPr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5BEEFD2B-F14A-86D0-D76E-223E942EDA0E}"/>
                  </a:ext>
                </a:extLst>
              </p:cNvPr>
              <p:cNvSpPr/>
              <p:nvPr/>
            </p:nvSpPr>
            <p:spPr>
              <a:xfrm flipH="1">
                <a:off x="5092271" y="1428083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FA8D22F9-8F92-1A1A-C7D1-9A5A3EDC1D39}"/>
                  </a:ext>
                </a:extLst>
              </p:cNvPr>
              <p:cNvSpPr/>
              <p:nvPr/>
            </p:nvSpPr>
            <p:spPr>
              <a:xfrm flipH="1">
                <a:off x="5116084" y="2033757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A73AF8D3-0DF6-C6DF-4FAB-EB83479C5123}"/>
                  </a:ext>
                </a:extLst>
              </p:cNvPr>
              <p:cNvSpPr/>
              <p:nvPr/>
            </p:nvSpPr>
            <p:spPr bwMode="auto">
              <a:xfrm>
                <a:off x="4928506" y="871599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6531A5CA-6D42-86C0-3214-3733A135BD38}"/>
                  </a:ext>
                </a:extLst>
              </p:cNvPr>
              <p:cNvSpPr/>
              <p:nvPr/>
            </p:nvSpPr>
            <p:spPr bwMode="auto">
              <a:xfrm>
                <a:off x="4969401" y="911948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66" name="TextBox 2165">
                <a:extLst>
                  <a:ext uri="{FF2B5EF4-FFF2-40B4-BE49-F238E27FC236}">
                    <a16:creationId xmlns:a16="http://schemas.microsoft.com/office/drawing/2014/main" id="{97DA7151-784B-FF92-4CA3-E8E7DEE6C8E8}"/>
                  </a:ext>
                </a:extLst>
              </p:cNvPr>
              <p:cNvSpPr txBox="1"/>
              <p:nvPr/>
            </p:nvSpPr>
            <p:spPr>
              <a:xfrm>
                <a:off x="4971475" y="930257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06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F4BB7AE-45B3-575D-945E-C8BF636230FD}"/>
                </a:ext>
              </a:extLst>
            </p:cNvPr>
            <p:cNvSpPr/>
            <p:nvPr/>
          </p:nvSpPr>
          <p:spPr>
            <a:xfrm>
              <a:off x="1517661" y="40001"/>
              <a:ext cx="9336060" cy="6777998"/>
            </a:xfrm>
            <a:custGeom>
              <a:avLst/>
              <a:gdLst>
                <a:gd name="connsiteX0" fmla="*/ 9092253 w 9142892"/>
                <a:gd name="connsiteY0" fmla="*/ 517 h 6782252"/>
                <a:gd name="connsiteX1" fmla="*/ 9085357 w 9142892"/>
                <a:gd name="connsiteY1" fmla="*/ 2414 h 6782252"/>
                <a:gd name="connsiteX2" fmla="*/ 9030357 w 9142892"/>
                <a:gd name="connsiteY2" fmla="*/ 34138 h 6782252"/>
                <a:gd name="connsiteX3" fmla="*/ 9030357 w 9142892"/>
                <a:gd name="connsiteY3" fmla="*/ 34138 h 6782252"/>
                <a:gd name="connsiteX4" fmla="*/ 9030012 w 9142892"/>
                <a:gd name="connsiteY4" fmla="*/ 34310 h 6782252"/>
                <a:gd name="connsiteX5" fmla="*/ 9030012 w 9142892"/>
                <a:gd name="connsiteY5" fmla="*/ 34310 h 6782252"/>
                <a:gd name="connsiteX6" fmla="*/ 9030012 w 9142892"/>
                <a:gd name="connsiteY6" fmla="*/ 34310 h 6782252"/>
                <a:gd name="connsiteX7" fmla="*/ 9029323 w 9142892"/>
                <a:gd name="connsiteY7" fmla="*/ 34655 h 6782252"/>
                <a:gd name="connsiteX8" fmla="*/ 9028978 w 9142892"/>
                <a:gd name="connsiteY8" fmla="*/ 34655 h 6782252"/>
                <a:gd name="connsiteX9" fmla="*/ 9028978 w 9142892"/>
                <a:gd name="connsiteY9" fmla="*/ 34655 h 6782252"/>
                <a:gd name="connsiteX10" fmla="*/ 9028633 w 9142892"/>
                <a:gd name="connsiteY10" fmla="*/ 34655 h 6782252"/>
                <a:gd name="connsiteX11" fmla="*/ 9025702 w 9142892"/>
                <a:gd name="connsiteY11" fmla="*/ 36379 h 6782252"/>
                <a:gd name="connsiteX12" fmla="*/ 9020702 w 9142892"/>
                <a:gd name="connsiteY12" fmla="*/ 55173 h 6782252"/>
                <a:gd name="connsiteX13" fmla="*/ 9032599 w 9142892"/>
                <a:gd name="connsiteY13" fmla="*/ 62069 h 6782252"/>
                <a:gd name="connsiteX14" fmla="*/ 9039495 w 9142892"/>
                <a:gd name="connsiteY14" fmla="*/ 60173 h 6782252"/>
                <a:gd name="connsiteX15" fmla="*/ 9099323 w 9142892"/>
                <a:gd name="connsiteY15" fmla="*/ 25690 h 6782252"/>
                <a:gd name="connsiteX16" fmla="*/ 9104323 w 9142892"/>
                <a:gd name="connsiteY16" fmla="*/ 6897 h 6782252"/>
                <a:gd name="connsiteX17" fmla="*/ 9092426 w 9142892"/>
                <a:gd name="connsiteY17" fmla="*/ 0 h 6782252"/>
                <a:gd name="connsiteX18" fmla="*/ 9092426 w 9142892"/>
                <a:gd name="connsiteY18" fmla="*/ 0 h 6782252"/>
                <a:gd name="connsiteX19" fmla="*/ 8972770 w 9142892"/>
                <a:gd name="connsiteY19" fmla="*/ 69310 h 6782252"/>
                <a:gd name="connsiteX20" fmla="*/ 8965875 w 9142892"/>
                <a:gd name="connsiteY20" fmla="*/ 71207 h 6782252"/>
                <a:gd name="connsiteX21" fmla="*/ 8906046 w 9142892"/>
                <a:gd name="connsiteY21" fmla="*/ 105690 h 6782252"/>
                <a:gd name="connsiteX22" fmla="*/ 8901047 w 9142892"/>
                <a:gd name="connsiteY22" fmla="*/ 124483 h 6782252"/>
                <a:gd name="connsiteX23" fmla="*/ 8912943 w 9142892"/>
                <a:gd name="connsiteY23" fmla="*/ 131380 h 6782252"/>
                <a:gd name="connsiteX24" fmla="*/ 8919839 w 9142892"/>
                <a:gd name="connsiteY24" fmla="*/ 129483 h 6782252"/>
                <a:gd name="connsiteX25" fmla="*/ 8979667 w 9142892"/>
                <a:gd name="connsiteY25" fmla="*/ 95000 h 6782252"/>
                <a:gd name="connsiteX26" fmla="*/ 8984667 w 9142892"/>
                <a:gd name="connsiteY26" fmla="*/ 76207 h 6782252"/>
                <a:gd name="connsiteX27" fmla="*/ 8972770 w 9142892"/>
                <a:gd name="connsiteY27" fmla="*/ 69310 h 6782252"/>
                <a:gd name="connsiteX28" fmla="*/ 8972770 w 9142892"/>
                <a:gd name="connsiteY28" fmla="*/ 69310 h 6782252"/>
                <a:gd name="connsiteX29" fmla="*/ 8853288 w 9142892"/>
                <a:gd name="connsiteY29" fmla="*/ 138104 h 6782252"/>
                <a:gd name="connsiteX30" fmla="*/ 8846391 w 9142892"/>
                <a:gd name="connsiteY30" fmla="*/ 140000 h 6782252"/>
                <a:gd name="connsiteX31" fmla="*/ 8842080 w 9142892"/>
                <a:gd name="connsiteY31" fmla="*/ 142586 h 6782252"/>
                <a:gd name="connsiteX32" fmla="*/ 8842080 w 9142892"/>
                <a:gd name="connsiteY32" fmla="*/ 142586 h 6782252"/>
                <a:gd name="connsiteX33" fmla="*/ 8842080 w 9142892"/>
                <a:gd name="connsiteY33" fmla="*/ 142586 h 6782252"/>
                <a:gd name="connsiteX34" fmla="*/ 8840874 w 9142892"/>
                <a:gd name="connsiteY34" fmla="*/ 143276 h 6782252"/>
                <a:gd name="connsiteX35" fmla="*/ 8840874 w 9142892"/>
                <a:gd name="connsiteY35" fmla="*/ 143276 h 6782252"/>
                <a:gd name="connsiteX36" fmla="*/ 8786908 w 9142892"/>
                <a:gd name="connsiteY36" fmla="*/ 174311 h 6782252"/>
                <a:gd name="connsiteX37" fmla="*/ 8781908 w 9142892"/>
                <a:gd name="connsiteY37" fmla="*/ 193104 h 6782252"/>
                <a:gd name="connsiteX38" fmla="*/ 8793805 w 9142892"/>
                <a:gd name="connsiteY38" fmla="*/ 200000 h 6782252"/>
                <a:gd name="connsiteX39" fmla="*/ 8800702 w 9142892"/>
                <a:gd name="connsiteY39" fmla="*/ 198104 h 6782252"/>
                <a:gd name="connsiteX40" fmla="*/ 8860529 w 9142892"/>
                <a:gd name="connsiteY40" fmla="*/ 163621 h 6782252"/>
                <a:gd name="connsiteX41" fmla="*/ 8865529 w 9142892"/>
                <a:gd name="connsiteY41" fmla="*/ 144828 h 6782252"/>
                <a:gd name="connsiteX42" fmla="*/ 8853633 w 9142892"/>
                <a:gd name="connsiteY42" fmla="*/ 137931 h 6782252"/>
                <a:gd name="connsiteX43" fmla="*/ 8853633 w 9142892"/>
                <a:gd name="connsiteY43" fmla="*/ 137931 h 6782252"/>
                <a:gd name="connsiteX44" fmla="*/ 8733805 w 9142892"/>
                <a:gd name="connsiteY44" fmla="*/ 206897 h 6782252"/>
                <a:gd name="connsiteX45" fmla="*/ 8726908 w 9142892"/>
                <a:gd name="connsiteY45" fmla="*/ 208793 h 6782252"/>
                <a:gd name="connsiteX46" fmla="*/ 8667081 w 9142892"/>
                <a:gd name="connsiteY46" fmla="*/ 243276 h 6782252"/>
                <a:gd name="connsiteX47" fmla="*/ 8662080 w 9142892"/>
                <a:gd name="connsiteY47" fmla="*/ 262069 h 6782252"/>
                <a:gd name="connsiteX48" fmla="*/ 8673977 w 9142892"/>
                <a:gd name="connsiteY48" fmla="*/ 268966 h 6782252"/>
                <a:gd name="connsiteX49" fmla="*/ 8680873 w 9142892"/>
                <a:gd name="connsiteY49" fmla="*/ 267069 h 6782252"/>
                <a:gd name="connsiteX50" fmla="*/ 8740701 w 9142892"/>
                <a:gd name="connsiteY50" fmla="*/ 232587 h 6782252"/>
                <a:gd name="connsiteX51" fmla="*/ 8745701 w 9142892"/>
                <a:gd name="connsiteY51" fmla="*/ 213793 h 6782252"/>
                <a:gd name="connsiteX52" fmla="*/ 8733805 w 9142892"/>
                <a:gd name="connsiteY52" fmla="*/ 206897 h 6782252"/>
                <a:gd name="connsiteX53" fmla="*/ 8733805 w 9142892"/>
                <a:gd name="connsiteY53" fmla="*/ 206897 h 6782252"/>
                <a:gd name="connsiteX54" fmla="*/ 8614322 w 9142892"/>
                <a:gd name="connsiteY54" fmla="*/ 275690 h 6782252"/>
                <a:gd name="connsiteX55" fmla="*/ 8607425 w 9142892"/>
                <a:gd name="connsiteY55" fmla="*/ 277587 h 6782252"/>
                <a:gd name="connsiteX56" fmla="*/ 8547597 w 9142892"/>
                <a:gd name="connsiteY56" fmla="*/ 312069 h 6782252"/>
                <a:gd name="connsiteX57" fmla="*/ 8542598 w 9142892"/>
                <a:gd name="connsiteY57" fmla="*/ 330863 h 6782252"/>
                <a:gd name="connsiteX58" fmla="*/ 8554494 w 9142892"/>
                <a:gd name="connsiteY58" fmla="*/ 337759 h 6782252"/>
                <a:gd name="connsiteX59" fmla="*/ 8561391 w 9142892"/>
                <a:gd name="connsiteY59" fmla="*/ 335863 h 6782252"/>
                <a:gd name="connsiteX60" fmla="*/ 8621218 w 9142892"/>
                <a:gd name="connsiteY60" fmla="*/ 301380 h 6782252"/>
                <a:gd name="connsiteX61" fmla="*/ 8626218 w 9142892"/>
                <a:gd name="connsiteY61" fmla="*/ 282587 h 6782252"/>
                <a:gd name="connsiteX62" fmla="*/ 8614322 w 9142892"/>
                <a:gd name="connsiteY62" fmla="*/ 275690 h 6782252"/>
                <a:gd name="connsiteX63" fmla="*/ 8614322 w 9142892"/>
                <a:gd name="connsiteY63" fmla="*/ 275690 h 6782252"/>
                <a:gd name="connsiteX64" fmla="*/ 8494838 w 9142892"/>
                <a:gd name="connsiteY64" fmla="*/ 344483 h 6782252"/>
                <a:gd name="connsiteX65" fmla="*/ 8487942 w 9142892"/>
                <a:gd name="connsiteY65" fmla="*/ 346380 h 6782252"/>
                <a:gd name="connsiteX66" fmla="*/ 8428114 w 9142892"/>
                <a:gd name="connsiteY66" fmla="*/ 380863 h 6782252"/>
                <a:gd name="connsiteX67" fmla="*/ 8423114 w 9142892"/>
                <a:gd name="connsiteY67" fmla="*/ 399656 h 6782252"/>
                <a:gd name="connsiteX68" fmla="*/ 8435011 w 9142892"/>
                <a:gd name="connsiteY68" fmla="*/ 406552 h 6782252"/>
                <a:gd name="connsiteX69" fmla="*/ 8441908 w 9142892"/>
                <a:gd name="connsiteY69" fmla="*/ 404656 h 6782252"/>
                <a:gd name="connsiteX70" fmla="*/ 8501735 w 9142892"/>
                <a:gd name="connsiteY70" fmla="*/ 370173 h 6782252"/>
                <a:gd name="connsiteX71" fmla="*/ 8506735 w 9142892"/>
                <a:gd name="connsiteY71" fmla="*/ 351380 h 6782252"/>
                <a:gd name="connsiteX72" fmla="*/ 8494838 w 9142892"/>
                <a:gd name="connsiteY72" fmla="*/ 344483 h 6782252"/>
                <a:gd name="connsiteX73" fmla="*/ 8494838 w 9142892"/>
                <a:gd name="connsiteY73" fmla="*/ 344483 h 6782252"/>
                <a:gd name="connsiteX74" fmla="*/ 8375356 w 9142892"/>
                <a:gd name="connsiteY74" fmla="*/ 413277 h 6782252"/>
                <a:gd name="connsiteX75" fmla="*/ 8368632 w 9142892"/>
                <a:gd name="connsiteY75" fmla="*/ 415001 h 6782252"/>
                <a:gd name="connsiteX76" fmla="*/ 8335184 w 9142892"/>
                <a:gd name="connsiteY76" fmla="*/ 434311 h 6782252"/>
                <a:gd name="connsiteX77" fmla="*/ 8308804 w 9142892"/>
                <a:gd name="connsiteY77" fmla="*/ 449484 h 6782252"/>
                <a:gd name="connsiteX78" fmla="*/ 8303804 w 9142892"/>
                <a:gd name="connsiteY78" fmla="*/ 468277 h 6782252"/>
                <a:gd name="connsiteX79" fmla="*/ 8315701 w 9142892"/>
                <a:gd name="connsiteY79" fmla="*/ 475173 h 6782252"/>
                <a:gd name="connsiteX80" fmla="*/ 8322597 w 9142892"/>
                <a:gd name="connsiteY80" fmla="*/ 473277 h 6782252"/>
                <a:gd name="connsiteX81" fmla="*/ 8382425 w 9142892"/>
                <a:gd name="connsiteY81" fmla="*/ 438794 h 6782252"/>
                <a:gd name="connsiteX82" fmla="*/ 8387425 w 9142892"/>
                <a:gd name="connsiteY82" fmla="*/ 420001 h 6782252"/>
                <a:gd name="connsiteX83" fmla="*/ 8375528 w 9142892"/>
                <a:gd name="connsiteY83" fmla="*/ 413104 h 6782252"/>
                <a:gd name="connsiteX84" fmla="*/ 8375528 w 9142892"/>
                <a:gd name="connsiteY84" fmla="*/ 413104 h 6782252"/>
                <a:gd name="connsiteX85" fmla="*/ 8255873 w 9142892"/>
                <a:gd name="connsiteY85" fmla="*/ 482070 h 6782252"/>
                <a:gd name="connsiteX86" fmla="*/ 8248977 w 9142892"/>
                <a:gd name="connsiteY86" fmla="*/ 483966 h 6782252"/>
                <a:gd name="connsiteX87" fmla="*/ 8190700 w 9142892"/>
                <a:gd name="connsiteY87" fmla="*/ 517587 h 6782252"/>
                <a:gd name="connsiteX88" fmla="*/ 8190528 w 9142892"/>
                <a:gd name="connsiteY88" fmla="*/ 517587 h 6782252"/>
                <a:gd name="connsiteX89" fmla="*/ 8190355 w 9142892"/>
                <a:gd name="connsiteY89" fmla="*/ 517759 h 6782252"/>
                <a:gd name="connsiteX90" fmla="*/ 8190355 w 9142892"/>
                <a:gd name="connsiteY90" fmla="*/ 517759 h 6782252"/>
                <a:gd name="connsiteX91" fmla="*/ 8190183 w 9142892"/>
                <a:gd name="connsiteY91" fmla="*/ 517759 h 6782252"/>
                <a:gd name="connsiteX92" fmla="*/ 8190183 w 9142892"/>
                <a:gd name="connsiteY92" fmla="*/ 517759 h 6782252"/>
                <a:gd name="connsiteX93" fmla="*/ 8190183 w 9142892"/>
                <a:gd name="connsiteY93" fmla="*/ 517759 h 6782252"/>
                <a:gd name="connsiteX94" fmla="*/ 8190011 w 9142892"/>
                <a:gd name="connsiteY94" fmla="*/ 517759 h 6782252"/>
                <a:gd name="connsiteX95" fmla="*/ 8190011 w 9142892"/>
                <a:gd name="connsiteY95" fmla="*/ 517759 h 6782252"/>
                <a:gd name="connsiteX96" fmla="*/ 8189666 w 9142892"/>
                <a:gd name="connsiteY96" fmla="*/ 517759 h 6782252"/>
                <a:gd name="connsiteX97" fmla="*/ 8189666 w 9142892"/>
                <a:gd name="connsiteY97" fmla="*/ 517759 h 6782252"/>
                <a:gd name="connsiteX98" fmla="*/ 8189666 w 9142892"/>
                <a:gd name="connsiteY98" fmla="*/ 517759 h 6782252"/>
                <a:gd name="connsiteX99" fmla="*/ 8189666 w 9142892"/>
                <a:gd name="connsiteY99" fmla="*/ 517759 h 6782252"/>
                <a:gd name="connsiteX100" fmla="*/ 8189666 w 9142892"/>
                <a:gd name="connsiteY100" fmla="*/ 517759 h 6782252"/>
                <a:gd name="connsiteX101" fmla="*/ 8189666 w 9142892"/>
                <a:gd name="connsiteY101" fmla="*/ 517759 h 6782252"/>
                <a:gd name="connsiteX102" fmla="*/ 8184666 w 9142892"/>
                <a:gd name="connsiteY102" fmla="*/ 536553 h 6782252"/>
                <a:gd name="connsiteX103" fmla="*/ 8196562 w 9142892"/>
                <a:gd name="connsiteY103" fmla="*/ 543449 h 6782252"/>
                <a:gd name="connsiteX104" fmla="*/ 8203459 w 9142892"/>
                <a:gd name="connsiteY104" fmla="*/ 541553 h 6782252"/>
                <a:gd name="connsiteX105" fmla="*/ 8263287 w 9142892"/>
                <a:gd name="connsiteY105" fmla="*/ 507070 h 6782252"/>
                <a:gd name="connsiteX106" fmla="*/ 8268287 w 9142892"/>
                <a:gd name="connsiteY106" fmla="*/ 488277 h 6782252"/>
                <a:gd name="connsiteX107" fmla="*/ 8256390 w 9142892"/>
                <a:gd name="connsiteY107" fmla="*/ 481380 h 6782252"/>
                <a:gd name="connsiteX108" fmla="*/ 8256390 w 9142892"/>
                <a:gd name="connsiteY108" fmla="*/ 481380 h 6782252"/>
                <a:gd name="connsiteX109" fmla="*/ 8136390 w 9142892"/>
                <a:gd name="connsiteY109" fmla="*/ 550863 h 6782252"/>
                <a:gd name="connsiteX110" fmla="*/ 8129493 w 9142892"/>
                <a:gd name="connsiteY110" fmla="*/ 552760 h 6782252"/>
                <a:gd name="connsiteX111" fmla="*/ 8069665 w 9142892"/>
                <a:gd name="connsiteY111" fmla="*/ 587242 h 6782252"/>
                <a:gd name="connsiteX112" fmla="*/ 8064666 w 9142892"/>
                <a:gd name="connsiteY112" fmla="*/ 606035 h 6782252"/>
                <a:gd name="connsiteX113" fmla="*/ 8076562 w 9142892"/>
                <a:gd name="connsiteY113" fmla="*/ 612932 h 6782252"/>
                <a:gd name="connsiteX114" fmla="*/ 8083459 w 9142892"/>
                <a:gd name="connsiteY114" fmla="*/ 611035 h 6782252"/>
                <a:gd name="connsiteX115" fmla="*/ 8143287 w 9142892"/>
                <a:gd name="connsiteY115" fmla="*/ 576553 h 6782252"/>
                <a:gd name="connsiteX116" fmla="*/ 8148287 w 9142892"/>
                <a:gd name="connsiteY116" fmla="*/ 557760 h 6782252"/>
                <a:gd name="connsiteX117" fmla="*/ 8136390 w 9142892"/>
                <a:gd name="connsiteY117" fmla="*/ 550863 h 6782252"/>
                <a:gd name="connsiteX118" fmla="*/ 8136390 w 9142892"/>
                <a:gd name="connsiteY118" fmla="*/ 550863 h 6782252"/>
                <a:gd name="connsiteX119" fmla="*/ 8016907 w 9142892"/>
                <a:gd name="connsiteY119" fmla="*/ 619656 h 6782252"/>
                <a:gd name="connsiteX120" fmla="*/ 8010183 w 9142892"/>
                <a:gd name="connsiteY120" fmla="*/ 621380 h 6782252"/>
                <a:gd name="connsiteX121" fmla="*/ 7969838 w 9142892"/>
                <a:gd name="connsiteY121" fmla="*/ 644656 h 6782252"/>
                <a:gd name="connsiteX122" fmla="*/ 7950355 w 9142892"/>
                <a:gd name="connsiteY122" fmla="*/ 655863 h 6782252"/>
                <a:gd name="connsiteX123" fmla="*/ 7945355 w 9142892"/>
                <a:gd name="connsiteY123" fmla="*/ 674656 h 6782252"/>
                <a:gd name="connsiteX124" fmla="*/ 7957252 w 9142892"/>
                <a:gd name="connsiteY124" fmla="*/ 681553 h 6782252"/>
                <a:gd name="connsiteX125" fmla="*/ 7964148 w 9142892"/>
                <a:gd name="connsiteY125" fmla="*/ 679656 h 6782252"/>
                <a:gd name="connsiteX126" fmla="*/ 8023976 w 9142892"/>
                <a:gd name="connsiteY126" fmla="*/ 645173 h 6782252"/>
                <a:gd name="connsiteX127" fmla="*/ 8028976 w 9142892"/>
                <a:gd name="connsiteY127" fmla="*/ 626380 h 6782252"/>
                <a:gd name="connsiteX128" fmla="*/ 8017079 w 9142892"/>
                <a:gd name="connsiteY128" fmla="*/ 619484 h 6782252"/>
                <a:gd name="connsiteX129" fmla="*/ 8017079 w 9142892"/>
                <a:gd name="connsiteY129" fmla="*/ 619484 h 6782252"/>
                <a:gd name="connsiteX130" fmla="*/ 7897424 w 9142892"/>
                <a:gd name="connsiteY130" fmla="*/ 688449 h 6782252"/>
                <a:gd name="connsiteX131" fmla="*/ 7890527 w 9142892"/>
                <a:gd name="connsiteY131" fmla="*/ 690346 h 6782252"/>
                <a:gd name="connsiteX132" fmla="*/ 7863631 w 9142892"/>
                <a:gd name="connsiteY132" fmla="*/ 705863 h 6782252"/>
                <a:gd name="connsiteX133" fmla="*/ 7863286 w 9142892"/>
                <a:gd name="connsiteY133" fmla="*/ 705863 h 6782252"/>
                <a:gd name="connsiteX134" fmla="*/ 7862768 w 9142892"/>
                <a:gd name="connsiteY134" fmla="*/ 706380 h 6782252"/>
                <a:gd name="connsiteX135" fmla="*/ 7830700 w 9142892"/>
                <a:gd name="connsiteY135" fmla="*/ 724829 h 6782252"/>
                <a:gd name="connsiteX136" fmla="*/ 7825699 w 9142892"/>
                <a:gd name="connsiteY136" fmla="*/ 743622 h 6782252"/>
                <a:gd name="connsiteX137" fmla="*/ 7837596 w 9142892"/>
                <a:gd name="connsiteY137" fmla="*/ 750518 h 6782252"/>
                <a:gd name="connsiteX138" fmla="*/ 7844493 w 9142892"/>
                <a:gd name="connsiteY138" fmla="*/ 748622 h 6782252"/>
                <a:gd name="connsiteX139" fmla="*/ 7904320 w 9142892"/>
                <a:gd name="connsiteY139" fmla="*/ 714139 h 6782252"/>
                <a:gd name="connsiteX140" fmla="*/ 7909320 w 9142892"/>
                <a:gd name="connsiteY140" fmla="*/ 695346 h 6782252"/>
                <a:gd name="connsiteX141" fmla="*/ 7897424 w 9142892"/>
                <a:gd name="connsiteY141" fmla="*/ 688449 h 6782252"/>
                <a:gd name="connsiteX142" fmla="*/ 7897424 w 9142892"/>
                <a:gd name="connsiteY142" fmla="*/ 688449 h 6782252"/>
                <a:gd name="connsiteX143" fmla="*/ 7777941 w 9142892"/>
                <a:gd name="connsiteY143" fmla="*/ 757243 h 6782252"/>
                <a:gd name="connsiteX144" fmla="*/ 7771217 w 9142892"/>
                <a:gd name="connsiteY144" fmla="*/ 758967 h 6782252"/>
                <a:gd name="connsiteX145" fmla="*/ 7711217 w 9142892"/>
                <a:gd name="connsiteY145" fmla="*/ 793450 h 6782252"/>
                <a:gd name="connsiteX146" fmla="*/ 7706217 w 9142892"/>
                <a:gd name="connsiteY146" fmla="*/ 812243 h 6782252"/>
                <a:gd name="connsiteX147" fmla="*/ 7718113 w 9142892"/>
                <a:gd name="connsiteY147" fmla="*/ 819139 h 6782252"/>
                <a:gd name="connsiteX148" fmla="*/ 7725010 w 9142892"/>
                <a:gd name="connsiteY148" fmla="*/ 817243 h 6782252"/>
                <a:gd name="connsiteX149" fmla="*/ 7784837 w 9142892"/>
                <a:gd name="connsiteY149" fmla="*/ 782760 h 6782252"/>
                <a:gd name="connsiteX150" fmla="*/ 7789838 w 9142892"/>
                <a:gd name="connsiteY150" fmla="*/ 763967 h 6782252"/>
                <a:gd name="connsiteX151" fmla="*/ 7777941 w 9142892"/>
                <a:gd name="connsiteY151" fmla="*/ 757070 h 6782252"/>
                <a:gd name="connsiteX152" fmla="*/ 7777941 w 9142892"/>
                <a:gd name="connsiteY152" fmla="*/ 757070 h 6782252"/>
                <a:gd name="connsiteX153" fmla="*/ 7658458 w 9142892"/>
                <a:gd name="connsiteY153" fmla="*/ 826036 h 6782252"/>
                <a:gd name="connsiteX154" fmla="*/ 7651734 w 9142892"/>
                <a:gd name="connsiteY154" fmla="*/ 827760 h 6782252"/>
                <a:gd name="connsiteX155" fmla="*/ 7623630 w 9142892"/>
                <a:gd name="connsiteY155" fmla="*/ 843967 h 6782252"/>
                <a:gd name="connsiteX156" fmla="*/ 7591734 w 9142892"/>
                <a:gd name="connsiteY156" fmla="*/ 862243 h 6782252"/>
                <a:gd name="connsiteX157" fmla="*/ 7586734 w 9142892"/>
                <a:gd name="connsiteY157" fmla="*/ 881036 h 6782252"/>
                <a:gd name="connsiteX158" fmla="*/ 7598630 w 9142892"/>
                <a:gd name="connsiteY158" fmla="*/ 887933 h 6782252"/>
                <a:gd name="connsiteX159" fmla="*/ 7605527 w 9142892"/>
                <a:gd name="connsiteY159" fmla="*/ 886036 h 6782252"/>
                <a:gd name="connsiteX160" fmla="*/ 7665355 w 9142892"/>
                <a:gd name="connsiteY160" fmla="*/ 851553 h 6782252"/>
                <a:gd name="connsiteX161" fmla="*/ 7670355 w 9142892"/>
                <a:gd name="connsiteY161" fmla="*/ 832760 h 6782252"/>
                <a:gd name="connsiteX162" fmla="*/ 7658458 w 9142892"/>
                <a:gd name="connsiteY162" fmla="*/ 825863 h 6782252"/>
                <a:gd name="connsiteX163" fmla="*/ 7658458 w 9142892"/>
                <a:gd name="connsiteY163" fmla="*/ 825863 h 6782252"/>
                <a:gd name="connsiteX164" fmla="*/ 7538975 w 9142892"/>
                <a:gd name="connsiteY164" fmla="*/ 894829 h 6782252"/>
                <a:gd name="connsiteX165" fmla="*/ 7532078 w 9142892"/>
                <a:gd name="connsiteY165" fmla="*/ 896726 h 6782252"/>
                <a:gd name="connsiteX166" fmla="*/ 7472250 w 9142892"/>
                <a:gd name="connsiteY166" fmla="*/ 931208 h 6782252"/>
                <a:gd name="connsiteX167" fmla="*/ 7467251 w 9142892"/>
                <a:gd name="connsiteY167" fmla="*/ 950002 h 6782252"/>
                <a:gd name="connsiteX168" fmla="*/ 7479147 w 9142892"/>
                <a:gd name="connsiteY168" fmla="*/ 956898 h 6782252"/>
                <a:gd name="connsiteX169" fmla="*/ 7486044 w 9142892"/>
                <a:gd name="connsiteY169" fmla="*/ 955002 h 6782252"/>
                <a:gd name="connsiteX170" fmla="*/ 7545872 w 9142892"/>
                <a:gd name="connsiteY170" fmla="*/ 920519 h 6782252"/>
                <a:gd name="connsiteX171" fmla="*/ 7550871 w 9142892"/>
                <a:gd name="connsiteY171" fmla="*/ 901726 h 6782252"/>
                <a:gd name="connsiteX172" fmla="*/ 7538975 w 9142892"/>
                <a:gd name="connsiteY172" fmla="*/ 894829 h 6782252"/>
                <a:gd name="connsiteX173" fmla="*/ 7538975 w 9142892"/>
                <a:gd name="connsiteY173" fmla="*/ 894829 h 6782252"/>
                <a:gd name="connsiteX174" fmla="*/ 7419492 w 9142892"/>
                <a:gd name="connsiteY174" fmla="*/ 963622 h 6782252"/>
                <a:gd name="connsiteX175" fmla="*/ 7412595 w 9142892"/>
                <a:gd name="connsiteY175" fmla="*/ 965519 h 6782252"/>
                <a:gd name="connsiteX176" fmla="*/ 7352768 w 9142892"/>
                <a:gd name="connsiteY176" fmla="*/ 1000002 h 6782252"/>
                <a:gd name="connsiteX177" fmla="*/ 7347767 w 9142892"/>
                <a:gd name="connsiteY177" fmla="*/ 1018795 h 6782252"/>
                <a:gd name="connsiteX178" fmla="*/ 7359664 w 9142892"/>
                <a:gd name="connsiteY178" fmla="*/ 1025691 h 6782252"/>
                <a:gd name="connsiteX179" fmla="*/ 7366561 w 9142892"/>
                <a:gd name="connsiteY179" fmla="*/ 1023795 h 6782252"/>
                <a:gd name="connsiteX180" fmla="*/ 7426388 w 9142892"/>
                <a:gd name="connsiteY180" fmla="*/ 989312 h 6782252"/>
                <a:gd name="connsiteX181" fmla="*/ 7431388 w 9142892"/>
                <a:gd name="connsiteY181" fmla="*/ 970519 h 6782252"/>
                <a:gd name="connsiteX182" fmla="*/ 7419492 w 9142892"/>
                <a:gd name="connsiteY182" fmla="*/ 963622 h 6782252"/>
                <a:gd name="connsiteX183" fmla="*/ 7419492 w 9142892"/>
                <a:gd name="connsiteY183" fmla="*/ 963622 h 6782252"/>
                <a:gd name="connsiteX184" fmla="*/ 7300009 w 9142892"/>
                <a:gd name="connsiteY184" fmla="*/ 1032415 h 6782252"/>
                <a:gd name="connsiteX185" fmla="*/ 7293112 w 9142892"/>
                <a:gd name="connsiteY185" fmla="*/ 1034312 h 6782252"/>
                <a:gd name="connsiteX186" fmla="*/ 7233285 w 9142892"/>
                <a:gd name="connsiteY186" fmla="*/ 1068795 h 6782252"/>
                <a:gd name="connsiteX187" fmla="*/ 7228285 w 9142892"/>
                <a:gd name="connsiteY187" fmla="*/ 1087588 h 6782252"/>
                <a:gd name="connsiteX188" fmla="*/ 7240181 w 9142892"/>
                <a:gd name="connsiteY188" fmla="*/ 1094485 h 6782252"/>
                <a:gd name="connsiteX189" fmla="*/ 7247078 w 9142892"/>
                <a:gd name="connsiteY189" fmla="*/ 1092588 h 6782252"/>
                <a:gd name="connsiteX190" fmla="*/ 7306905 w 9142892"/>
                <a:gd name="connsiteY190" fmla="*/ 1058105 h 6782252"/>
                <a:gd name="connsiteX191" fmla="*/ 7311906 w 9142892"/>
                <a:gd name="connsiteY191" fmla="*/ 1039312 h 6782252"/>
                <a:gd name="connsiteX192" fmla="*/ 7300009 w 9142892"/>
                <a:gd name="connsiteY192" fmla="*/ 1032415 h 6782252"/>
                <a:gd name="connsiteX193" fmla="*/ 7300009 w 9142892"/>
                <a:gd name="connsiteY193" fmla="*/ 1032415 h 6782252"/>
                <a:gd name="connsiteX194" fmla="*/ 7180526 w 9142892"/>
                <a:gd name="connsiteY194" fmla="*/ 1101209 h 6782252"/>
                <a:gd name="connsiteX195" fmla="*/ 7173630 w 9142892"/>
                <a:gd name="connsiteY195" fmla="*/ 1103105 h 6782252"/>
                <a:gd name="connsiteX196" fmla="*/ 7113802 w 9142892"/>
                <a:gd name="connsiteY196" fmla="*/ 1137588 h 6782252"/>
                <a:gd name="connsiteX197" fmla="*/ 7108802 w 9142892"/>
                <a:gd name="connsiteY197" fmla="*/ 1156381 h 6782252"/>
                <a:gd name="connsiteX198" fmla="*/ 7120698 w 9142892"/>
                <a:gd name="connsiteY198" fmla="*/ 1163278 h 6782252"/>
                <a:gd name="connsiteX199" fmla="*/ 7127595 w 9142892"/>
                <a:gd name="connsiteY199" fmla="*/ 1161381 h 6782252"/>
                <a:gd name="connsiteX200" fmla="*/ 7187422 w 9142892"/>
                <a:gd name="connsiteY200" fmla="*/ 1126898 h 6782252"/>
                <a:gd name="connsiteX201" fmla="*/ 7192423 w 9142892"/>
                <a:gd name="connsiteY201" fmla="*/ 1108105 h 6782252"/>
                <a:gd name="connsiteX202" fmla="*/ 7180526 w 9142892"/>
                <a:gd name="connsiteY202" fmla="*/ 1101209 h 6782252"/>
                <a:gd name="connsiteX203" fmla="*/ 7180526 w 9142892"/>
                <a:gd name="connsiteY203" fmla="*/ 1101209 h 6782252"/>
                <a:gd name="connsiteX204" fmla="*/ 7061043 w 9142892"/>
                <a:gd name="connsiteY204" fmla="*/ 1170002 h 6782252"/>
                <a:gd name="connsiteX205" fmla="*/ 7054146 w 9142892"/>
                <a:gd name="connsiteY205" fmla="*/ 1171899 h 6782252"/>
                <a:gd name="connsiteX206" fmla="*/ 7025008 w 9142892"/>
                <a:gd name="connsiteY206" fmla="*/ 1188623 h 6782252"/>
                <a:gd name="connsiteX207" fmla="*/ 7024836 w 9142892"/>
                <a:gd name="connsiteY207" fmla="*/ 1188623 h 6782252"/>
                <a:gd name="connsiteX208" fmla="*/ 7024836 w 9142892"/>
                <a:gd name="connsiteY208" fmla="*/ 1188795 h 6782252"/>
                <a:gd name="connsiteX209" fmla="*/ 7024664 w 9142892"/>
                <a:gd name="connsiteY209" fmla="*/ 1188795 h 6782252"/>
                <a:gd name="connsiteX210" fmla="*/ 7024664 w 9142892"/>
                <a:gd name="connsiteY210" fmla="*/ 1188968 h 6782252"/>
                <a:gd name="connsiteX211" fmla="*/ 7024491 w 9142892"/>
                <a:gd name="connsiteY211" fmla="*/ 1188968 h 6782252"/>
                <a:gd name="connsiteX212" fmla="*/ 7024319 w 9142892"/>
                <a:gd name="connsiteY212" fmla="*/ 1189140 h 6782252"/>
                <a:gd name="connsiteX213" fmla="*/ 7023112 w 9142892"/>
                <a:gd name="connsiteY213" fmla="*/ 1189830 h 6782252"/>
                <a:gd name="connsiteX214" fmla="*/ 7022939 w 9142892"/>
                <a:gd name="connsiteY214" fmla="*/ 1189830 h 6782252"/>
                <a:gd name="connsiteX215" fmla="*/ 6994664 w 9142892"/>
                <a:gd name="connsiteY215" fmla="*/ 1206036 h 6782252"/>
                <a:gd name="connsiteX216" fmla="*/ 6989663 w 9142892"/>
                <a:gd name="connsiteY216" fmla="*/ 1224830 h 6782252"/>
                <a:gd name="connsiteX217" fmla="*/ 7001560 w 9142892"/>
                <a:gd name="connsiteY217" fmla="*/ 1231726 h 6782252"/>
                <a:gd name="connsiteX218" fmla="*/ 7008457 w 9142892"/>
                <a:gd name="connsiteY218" fmla="*/ 1229830 h 6782252"/>
                <a:gd name="connsiteX219" fmla="*/ 7068284 w 9142892"/>
                <a:gd name="connsiteY219" fmla="*/ 1195347 h 6782252"/>
                <a:gd name="connsiteX220" fmla="*/ 7073284 w 9142892"/>
                <a:gd name="connsiteY220" fmla="*/ 1176554 h 6782252"/>
                <a:gd name="connsiteX221" fmla="*/ 7061388 w 9142892"/>
                <a:gd name="connsiteY221" fmla="*/ 1169657 h 6782252"/>
                <a:gd name="connsiteX222" fmla="*/ 7061388 w 9142892"/>
                <a:gd name="connsiteY222" fmla="*/ 1169657 h 6782252"/>
                <a:gd name="connsiteX223" fmla="*/ 6941560 w 9142892"/>
                <a:gd name="connsiteY223" fmla="*/ 1238795 h 6782252"/>
                <a:gd name="connsiteX224" fmla="*/ 6934836 w 9142892"/>
                <a:gd name="connsiteY224" fmla="*/ 1240519 h 6782252"/>
                <a:gd name="connsiteX225" fmla="*/ 6874836 w 9142892"/>
                <a:gd name="connsiteY225" fmla="*/ 1275002 h 6782252"/>
                <a:gd name="connsiteX226" fmla="*/ 6869835 w 9142892"/>
                <a:gd name="connsiteY226" fmla="*/ 1293795 h 6782252"/>
                <a:gd name="connsiteX227" fmla="*/ 6881732 w 9142892"/>
                <a:gd name="connsiteY227" fmla="*/ 1300692 h 6782252"/>
                <a:gd name="connsiteX228" fmla="*/ 6888628 w 9142892"/>
                <a:gd name="connsiteY228" fmla="*/ 1298795 h 6782252"/>
                <a:gd name="connsiteX229" fmla="*/ 6948456 w 9142892"/>
                <a:gd name="connsiteY229" fmla="*/ 1264312 h 6782252"/>
                <a:gd name="connsiteX230" fmla="*/ 6953456 w 9142892"/>
                <a:gd name="connsiteY230" fmla="*/ 1245519 h 6782252"/>
                <a:gd name="connsiteX231" fmla="*/ 6941560 w 9142892"/>
                <a:gd name="connsiteY231" fmla="*/ 1238623 h 6782252"/>
                <a:gd name="connsiteX232" fmla="*/ 6941560 w 9142892"/>
                <a:gd name="connsiteY232" fmla="*/ 1238623 h 6782252"/>
                <a:gd name="connsiteX233" fmla="*/ 6822077 w 9142892"/>
                <a:gd name="connsiteY233" fmla="*/ 1307588 h 6782252"/>
                <a:gd name="connsiteX234" fmla="*/ 6815180 w 9142892"/>
                <a:gd name="connsiteY234" fmla="*/ 1309485 h 6782252"/>
                <a:gd name="connsiteX235" fmla="*/ 6755353 w 9142892"/>
                <a:gd name="connsiteY235" fmla="*/ 1343968 h 6782252"/>
                <a:gd name="connsiteX236" fmla="*/ 6750353 w 9142892"/>
                <a:gd name="connsiteY236" fmla="*/ 1362761 h 6782252"/>
                <a:gd name="connsiteX237" fmla="*/ 6762249 w 9142892"/>
                <a:gd name="connsiteY237" fmla="*/ 1369658 h 6782252"/>
                <a:gd name="connsiteX238" fmla="*/ 6769146 w 9142892"/>
                <a:gd name="connsiteY238" fmla="*/ 1367761 h 6782252"/>
                <a:gd name="connsiteX239" fmla="*/ 6828973 w 9142892"/>
                <a:gd name="connsiteY239" fmla="*/ 1333278 h 6782252"/>
                <a:gd name="connsiteX240" fmla="*/ 6833974 w 9142892"/>
                <a:gd name="connsiteY240" fmla="*/ 1314485 h 6782252"/>
                <a:gd name="connsiteX241" fmla="*/ 6822077 w 9142892"/>
                <a:gd name="connsiteY241" fmla="*/ 1307588 h 6782252"/>
                <a:gd name="connsiteX242" fmla="*/ 6822077 w 9142892"/>
                <a:gd name="connsiteY242" fmla="*/ 1307588 h 6782252"/>
                <a:gd name="connsiteX243" fmla="*/ 6702594 w 9142892"/>
                <a:gd name="connsiteY243" fmla="*/ 1376382 h 6782252"/>
                <a:gd name="connsiteX244" fmla="*/ 6695698 w 9142892"/>
                <a:gd name="connsiteY244" fmla="*/ 1378278 h 6782252"/>
                <a:gd name="connsiteX245" fmla="*/ 6635870 w 9142892"/>
                <a:gd name="connsiteY245" fmla="*/ 1412761 h 6782252"/>
                <a:gd name="connsiteX246" fmla="*/ 6630870 w 9142892"/>
                <a:gd name="connsiteY246" fmla="*/ 1431554 h 6782252"/>
                <a:gd name="connsiteX247" fmla="*/ 6642766 w 9142892"/>
                <a:gd name="connsiteY247" fmla="*/ 1438451 h 6782252"/>
                <a:gd name="connsiteX248" fmla="*/ 6649663 w 9142892"/>
                <a:gd name="connsiteY248" fmla="*/ 1436554 h 6782252"/>
                <a:gd name="connsiteX249" fmla="*/ 6709490 w 9142892"/>
                <a:gd name="connsiteY249" fmla="*/ 1402071 h 6782252"/>
                <a:gd name="connsiteX250" fmla="*/ 6714491 w 9142892"/>
                <a:gd name="connsiteY250" fmla="*/ 1383278 h 6782252"/>
                <a:gd name="connsiteX251" fmla="*/ 6702594 w 9142892"/>
                <a:gd name="connsiteY251" fmla="*/ 1376382 h 6782252"/>
                <a:gd name="connsiteX252" fmla="*/ 6702594 w 9142892"/>
                <a:gd name="connsiteY252" fmla="*/ 1376382 h 6782252"/>
                <a:gd name="connsiteX253" fmla="*/ 6583111 w 9142892"/>
                <a:gd name="connsiteY253" fmla="*/ 1445175 h 6782252"/>
                <a:gd name="connsiteX254" fmla="*/ 6576387 w 9142892"/>
                <a:gd name="connsiteY254" fmla="*/ 1446899 h 6782252"/>
                <a:gd name="connsiteX255" fmla="*/ 6516386 w 9142892"/>
                <a:gd name="connsiteY255" fmla="*/ 1481382 h 6782252"/>
                <a:gd name="connsiteX256" fmla="*/ 6511387 w 9142892"/>
                <a:gd name="connsiteY256" fmla="*/ 1500175 h 6782252"/>
                <a:gd name="connsiteX257" fmla="*/ 6523283 w 9142892"/>
                <a:gd name="connsiteY257" fmla="*/ 1507071 h 6782252"/>
                <a:gd name="connsiteX258" fmla="*/ 6530180 w 9142892"/>
                <a:gd name="connsiteY258" fmla="*/ 1505175 h 6782252"/>
                <a:gd name="connsiteX259" fmla="*/ 6590008 w 9142892"/>
                <a:gd name="connsiteY259" fmla="*/ 1470692 h 6782252"/>
                <a:gd name="connsiteX260" fmla="*/ 6595007 w 9142892"/>
                <a:gd name="connsiteY260" fmla="*/ 1451899 h 6782252"/>
                <a:gd name="connsiteX261" fmla="*/ 6583111 w 9142892"/>
                <a:gd name="connsiteY261" fmla="*/ 1445002 h 6782252"/>
                <a:gd name="connsiteX262" fmla="*/ 6583111 w 9142892"/>
                <a:gd name="connsiteY262" fmla="*/ 1445002 h 6782252"/>
                <a:gd name="connsiteX263" fmla="*/ 6463628 w 9142892"/>
                <a:gd name="connsiteY263" fmla="*/ 1513968 h 6782252"/>
                <a:gd name="connsiteX264" fmla="*/ 6456731 w 9142892"/>
                <a:gd name="connsiteY264" fmla="*/ 1515865 h 6782252"/>
                <a:gd name="connsiteX265" fmla="*/ 6396904 w 9142892"/>
                <a:gd name="connsiteY265" fmla="*/ 1550347 h 6782252"/>
                <a:gd name="connsiteX266" fmla="*/ 6391903 w 9142892"/>
                <a:gd name="connsiteY266" fmla="*/ 1569141 h 6782252"/>
                <a:gd name="connsiteX267" fmla="*/ 6403800 w 9142892"/>
                <a:gd name="connsiteY267" fmla="*/ 1576037 h 6782252"/>
                <a:gd name="connsiteX268" fmla="*/ 6410697 w 9142892"/>
                <a:gd name="connsiteY268" fmla="*/ 1574140 h 6782252"/>
                <a:gd name="connsiteX269" fmla="*/ 6470524 w 9142892"/>
                <a:gd name="connsiteY269" fmla="*/ 1539658 h 6782252"/>
                <a:gd name="connsiteX270" fmla="*/ 6475524 w 9142892"/>
                <a:gd name="connsiteY270" fmla="*/ 1520865 h 6782252"/>
                <a:gd name="connsiteX271" fmla="*/ 6463628 w 9142892"/>
                <a:gd name="connsiteY271" fmla="*/ 1513968 h 6782252"/>
                <a:gd name="connsiteX272" fmla="*/ 6463628 w 9142892"/>
                <a:gd name="connsiteY272" fmla="*/ 1513968 h 6782252"/>
                <a:gd name="connsiteX273" fmla="*/ 6344145 w 9142892"/>
                <a:gd name="connsiteY273" fmla="*/ 1582761 h 6782252"/>
                <a:gd name="connsiteX274" fmla="*/ 6337248 w 9142892"/>
                <a:gd name="connsiteY274" fmla="*/ 1584658 h 6782252"/>
                <a:gd name="connsiteX275" fmla="*/ 6321386 w 9142892"/>
                <a:gd name="connsiteY275" fmla="*/ 1593796 h 6782252"/>
                <a:gd name="connsiteX276" fmla="*/ 6277593 w 9142892"/>
                <a:gd name="connsiteY276" fmla="*/ 1618968 h 6782252"/>
                <a:gd name="connsiteX277" fmla="*/ 6272593 w 9142892"/>
                <a:gd name="connsiteY277" fmla="*/ 1637761 h 6782252"/>
                <a:gd name="connsiteX278" fmla="*/ 6284490 w 9142892"/>
                <a:gd name="connsiteY278" fmla="*/ 1644658 h 6782252"/>
                <a:gd name="connsiteX279" fmla="*/ 6291386 w 9142892"/>
                <a:gd name="connsiteY279" fmla="*/ 1642761 h 6782252"/>
                <a:gd name="connsiteX280" fmla="*/ 6351214 w 9142892"/>
                <a:gd name="connsiteY280" fmla="*/ 1608279 h 6782252"/>
                <a:gd name="connsiteX281" fmla="*/ 6356214 w 9142892"/>
                <a:gd name="connsiteY281" fmla="*/ 1589485 h 6782252"/>
                <a:gd name="connsiteX282" fmla="*/ 6344317 w 9142892"/>
                <a:gd name="connsiteY282" fmla="*/ 1582589 h 6782252"/>
                <a:gd name="connsiteX283" fmla="*/ 6344317 w 9142892"/>
                <a:gd name="connsiteY283" fmla="*/ 1582589 h 6782252"/>
                <a:gd name="connsiteX284" fmla="*/ 6224662 w 9142892"/>
                <a:gd name="connsiteY284" fmla="*/ 1651554 h 6782252"/>
                <a:gd name="connsiteX285" fmla="*/ 6217766 w 9142892"/>
                <a:gd name="connsiteY285" fmla="*/ 1653451 h 6782252"/>
                <a:gd name="connsiteX286" fmla="*/ 6185524 w 9142892"/>
                <a:gd name="connsiteY286" fmla="*/ 1672072 h 6782252"/>
                <a:gd name="connsiteX287" fmla="*/ 6185006 w 9142892"/>
                <a:gd name="connsiteY287" fmla="*/ 1672417 h 6782252"/>
                <a:gd name="connsiteX288" fmla="*/ 6184489 w 9142892"/>
                <a:gd name="connsiteY288" fmla="*/ 1672761 h 6782252"/>
                <a:gd name="connsiteX289" fmla="*/ 6184145 w 9142892"/>
                <a:gd name="connsiteY289" fmla="*/ 1672761 h 6782252"/>
                <a:gd name="connsiteX290" fmla="*/ 6184145 w 9142892"/>
                <a:gd name="connsiteY290" fmla="*/ 1672934 h 6782252"/>
                <a:gd name="connsiteX291" fmla="*/ 6183283 w 9142892"/>
                <a:gd name="connsiteY291" fmla="*/ 1673451 h 6782252"/>
                <a:gd name="connsiteX292" fmla="*/ 6182420 w 9142892"/>
                <a:gd name="connsiteY292" fmla="*/ 1673968 h 6782252"/>
                <a:gd name="connsiteX293" fmla="*/ 6181041 w 9142892"/>
                <a:gd name="connsiteY293" fmla="*/ 1674830 h 6782252"/>
                <a:gd name="connsiteX294" fmla="*/ 6181041 w 9142892"/>
                <a:gd name="connsiteY294" fmla="*/ 1674830 h 6782252"/>
                <a:gd name="connsiteX295" fmla="*/ 6157938 w 9142892"/>
                <a:gd name="connsiteY295" fmla="*/ 1688106 h 6782252"/>
                <a:gd name="connsiteX296" fmla="*/ 6152938 w 9142892"/>
                <a:gd name="connsiteY296" fmla="*/ 1706899 h 6782252"/>
                <a:gd name="connsiteX297" fmla="*/ 6164834 w 9142892"/>
                <a:gd name="connsiteY297" fmla="*/ 1713796 h 6782252"/>
                <a:gd name="connsiteX298" fmla="*/ 6171731 w 9142892"/>
                <a:gd name="connsiteY298" fmla="*/ 1711899 h 6782252"/>
                <a:gd name="connsiteX299" fmla="*/ 6231558 w 9142892"/>
                <a:gd name="connsiteY299" fmla="*/ 1677417 h 6782252"/>
                <a:gd name="connsiteX300" fmla="*/ 6236559 w 9142892"/>
                <a:gd name="connsiteY300" fmla="*/ 1658623 h 6782252"/>
                <a:gd name="connsiteX301" fmla="*/ 6224662 w 9142892"/>
                <a:gd name="connsiteY301" fmla="*/ 1651727 h 6782252"/>
                <a:gd name="connsiteX302" fmla="*/ 6224662 w 9142892"/>
                <a:gd name="connsiteY302" fmla="*/ 1651727 h 6782252"/>
                <a:gd name="connsiteX303" fmla="*/ 6105179 w 9142892"/>
                <a:gd name="connsiteY303" fmla="*/ 1720348 h 6782252"/>
                <a:gd name="connsiteX304" fmla="*/ 6098455 w 9142892"/>
                <a:gd name="connsiteY304" fmla="*/ 1722072 h 6782252"/>
                <a:gd name="connsiteX305" fmla="*/ 6078972 w 9142892"/>
                <a:gd name="connsiteY305" fmla="*/ 1733279 h 6782252"/>
                <a:gd name="connsiteX306" fmla="*/ 6038627 w 9142892"/>
                <a:gd name="connsiteY306" fmla="*/ 1756555 h 6782252"/>
                <a:gd name="connsiteX307" fmla="*/ 6033627 w 9142892"/>
                <a:gd name="connsiteY307" fmla="*/ 1775348 h 6782252"/>
                <a:gd name="connsiteX308" fmla="*/ 6045523 w 9142892"/>
                <a:gd name="connsiteY308" fmla="*/ 1782244 h 6782252"/>
                <a:gd name="connsiteX309" fmla="*/ 6052420 w 9142892"/>
                <a:gd name="connsiteY309" fmla="*/ 1780348 h 6782252"/>
                <a:gd name="connsiteX310" fmla="*/ 6112248 w 9142892"/>
                <a:gd name="connsiteY310" fmla="*/ 1745865 h 6782252"/>
                <a:gd name="connsiteX311" fmla="*/ 6117248 w 9142892"/>
                <a:gd name="connsiteY311" fmla="*/ 1727072 h 6782252"/>
                <a:gd name="connsiteX312" fmla="*/ 6105351 w 9142892"/>
                <a:gd name="connsiteY312" fmla="*/ 1720175 h 6782252"/>
                <a:gd name="connsiteX313" fmla="*/ 6105351 w 9142892"/>
                <a:gd name="connsiteY313" fmla="*/ 1720175 h 6782252"/>
                <a:gd name="connsiteX314" fmla="*/ 5985696 w 9142892"/>
                <a:gd name="connsiteY314" fmla="*/ 1789141 h 6782252"/>
                <a:gd name="connsiteX315" fmla="*/ 5978799 w 9142892"/>
                <a:gd name="connsiteY315" fmla="*/ 1791037 h 6782252"/>
                <a:gd name="connsiteX316" fmla="*/ 5918972 w 9142892"/>
                <a:gd name="connsiteY316" fmla="*/ 1825520 h 6782252"/>
                <a:gd name="connsiteX317" fmla="*/ 5913971 w 9142892"/>
                <a:gd name="connsiteY317" fmla="*/ 1844313 h 6782252"/>
                <a:gd name="connsiteX318" fmla="*/ 5925868 w 9142892"/>
                <a:gd name="connsiteY318" fmla="*/ 1851210 h 6782252"/>
                <a:gd name="connsiteX319" fmla="*/ 5932765 w 9142892"/>
                <a:gd name="connsiteY319" fmla="*/ 1849313 h 6782252"/>
                <a:gd name="connsiteX320" fmla="*/ 5992593 w 9142892"/>
                <a:gd name="connsiteY320" fmla="*/ 1814831 h 6782252"/>
                <a:gd name="connsiteX321" fmla="*/ 5997592 w 9142892"/>
                <a:gd name="connsiteY321" fmla="*/ 1796037 h 6782252"/>
                <a:gd name="connsiteX322" fmla="*/ 5985696 w 9142892"/>
                <a:gd name="connsiteY322" fmla="*/ 1789141 h 6782252"/>
                <a:gd name="connsiteX323" fmla="*/ 5985696 w 9142892"/>
                <a:gd name="connsiteY323" fmla="*/ 1789141 h 6782252"/>
                <a:gd name="connsiteX324" fmla="*/ 5866213 w 9142892"/>
                <a:gd name="connsiteY324" fmla="*/ 1857934 h 6782252"/>
                <a:gd name="connsiteX325" fmla="*/ 5859316 w 9142892"/>
                <a:gd name="connsiteY325" fmla="*/ 1859831 h 6782252"/>
                <a:gd name="connsiteX326" fmla="*/ 5858454 w 9142892"/>
                <a:gd name="connsiteY326" fmla="*/ 1860348 h 6782252"/>
                <a:gd name="connsiteX327" fmla="*/ 5858454 w 9142892"/>
                <a:gd name="connsiteY327" fmla="*/ 1860348 h 6782252"/>
                <a:gd name="connsiteX328" fmla="*/ 5858454 w 9142892"/>
                <a:gd name="connsiteY328" fmla="*/ 1860348 h 6782252"/>
                <a:gd name="connsiteX329" fmla="*/ 5858454 w 9142892"/>
                <a:gd name="connsiteY329" fmla="*/ 1860348 h 6782252"/>
                <a:gd name="connsiteX330" fmla="*/ 5858454 w 9142892"/>
                <a:gd name="connsiteY330" fmla="*/ 1860348 h 6782252"/>
                <a:gd name="connsiteX331" fmla="*/ 5858282 w 9142892"/>
                <a:gd name="connsiteY331" fmla="*/ 1860348 h 6782252"/>
                <a:gd name="connsiteX332" fmla="*/ 5858282 w 9142892"/>
                <a:gd name="connsiteY332" fmla="*/ 1860348 h 6782252"/>
                <a:gd name="connsiteX333" fmla="*/ 5858282 w 9142892"/>
                <a:gd name="connsiteY333" fmla="*/ 1860348 h 6782252"/>
                <a:gd name="connsiteX334" fmla="*/ 5857937 w 9142892"/>
                <a:gd name="connsiteY334" fmla="*/ 1860520 h 6782252"/>
                <a:gd name="connsiteX335" fmla="*/ 5857765 w 9142892"/>
                <a:gd name="connsiteY335" fmla="*/ 1860520 h 6782252"/>
                <a:gd name="connsiteX336" fmla="*/ 5857765 w 9142892"/>
                <a:gd name="connsiteY336" fmla="*/ 1860693 h 6782252"/>
                <a:gd name="connsiteX337" fmla="*/ 5800178 w 9142892"/>
                <a:gd name="connsiteY337" fmla="*/ 1893796 h 6782252"/>
                <a:gd name="connsiteX338" fmla="*/ 5795178 w 9142892"/>
                <a:gd name="connsiteY338" fmla="*/ 1912589 h 6782252"/>
                <a:gd name="connsiteX339" fmla="*/ 5807075 w 9142892"/>
                <a:gd name="connsiteY339" fmla="*/ 1919486 h 6782252"/>
                <a:gd name="connsiteX340" fmla="*/ 5813971 w 9142892"/>
                <a:gd name="connsiteY340" fmla="*/ 1917589 h 6782252"/>
                <a:gd name="connsiteX341" fmla="*/ 5873799 w 9142892"/>
                <a:gd name="connsiteY341" fmla="*/ 1883107 h 6782252"/>
                <a:gd name="connsiteX342" fmla="*/ 5878799 w 9142892"/>
                <a:gd name="connsiteY342" fmla="*/ 1864313 h 6782252"/>
                <a:gd name="connsiteX343" fmla="*/ 5866903 w 9142892"/>
                <a:gd name="connsiteY343" fmla="*/ 1857417 h 6782252"/>
                <a:gd name="connsiteX344" fmla="*/ 5866903 w 9142892"/>
                <a:gd name="connsiteY344" fmla="*/ 1857417 h 6782252"/>
                <a:gd name="connsiteX345" fmla="*/ 5746730 w 9142892"/>
                <a:gd name="connsiteY345" fmla="*/ 1926727 h 6782252"/>
                <a:gd name="connsiteX346" fmla="*/ 5740006 w 9142892"/>
                <a:gd name="connsiteY346" fmla="*/ 1928451 h 6782252"/>
                <a:gd name="connsiteX347" fmla="*/ 5713799 w 9142892"/>
                <a:gd name="connsiteY347" fmla="*/ 1943624 h 6782252"/>
                <a:gd name="connsiteX348" fmla="*/ 5680178 w 9142892"/>
                <a:gd name="connsiteY348" fmla="*/ 1962934 h 6782252"/>
                <a:gd name="connsiteX349" fmla="*/ 5675178 w 9142892"/>
                <a:gd name="connsiteY349" fmla="*/ 1981727 h 6782252"/>
                <a:gd name="connsiteX350" fmla="*/ 5687075 w 9142892"/>
                <a:gd name="connsiteY350" fmla="*/ 1988624 h 6782252"/>
                <a:gd name="connsiteX351" fmla="*/ 5693971 w 9142892"/>
                <a:gd name="connsiteY351" fmla="*/ 1986727 h 6782252"/>
                <a:gd name="connsiteX352" fmla="*/ 5753799 w 9142892"/>
                <a:gd name="connsiteY352" fmla="*/ 1952245 h 6782252"/>
                <a:gd name="connsiteX353" fmla="*/ 5758799 w 9142892"/>
                <a:gd name="connsiteY353" fmla="*/ 1933451 h 6782252"/>
                <a:gd name="connsiteX354" fmla="*/ 5746903 w 9142892"/>
                <a:gd name="connsiteY354" fmla="*/ 1926555 h 6782252"/>
                <a:gd name="connsiteX355" fmla="*/ 5746903 w 9142892"/>
                <a:gd name="connsiteY355" fmla="*/ 1926555 h 6782252"/>
                <a:gd name="connsiteX356" fmla="*/ 5627247 w 9142892"/>
                <a:gd name="connsiteY356" fmla="*/ 1995521 h 6782252"/>
                <a:gd name="connsiteX357" fmla="*/ 5620350 w 9142892"/>
                <a:gd name="connsiteY357" fmla="*/ 1997417 h 6782252"/>
                <a:gd name="connsiteX358" fmla="*/ 5560522 w 9142892"/>
                <a:gd name="connsiteY358" fmla="*/ 2031900 h 6782252"/>
                <a:gd name="connsiteX359" fmla="*/ 5555523 w 9142892"/>
                <a:gd name="connsiteY359" fmla="*/ 2050693 h 6782252"/>
                <a:gd name="connsiteX360" fmla="*/ 5567419 w 9142892"/>
                <a:gd name="connsiteY360" fmla="*/ 2057590 h 6782252"/>
                <a:gd name="connsiteX361" fmla="*/ 5574316 w 9142892"/>
                <a:gd name="connsiteY361" fmla="*/ 2055693 h 6782252"/>
                <a:gd name="connsiteX362" fmla="*/ 5634144 w 9142892"/>
                <a:gd name="connsiteY362" fmla="*/ 2021210 h 6782252"/>
                <a:gd name="connsiteX363" fmla="*/ 5639144 w 9142892"/>
                <a:gd name="connsiteY363" fmla="*/ 2002417 h 6782252"/>
                <a:gd name="connsiteX364" fmla="*/ 5627247 w 9142892"/>
                <a:gd name="connsiteY364" fmla="*/ 1995521 h 6782252"/>
                <a:gd name="connsiteX365" fmla="*/ 5627247 w 9142892"/>
                <a:gd name="connsiteY365" fmla="*/ 1995521 h 6782252"/>
                <a:gd name="connsiteX366" fmla="*/ 5507764 w 9142892"/>
                <a:gd name="connsiteY366" fmla="*/ 2064314 h 6782252"/>
                <a:gd name="connsiteX367" fmla="*/ 5500867 w 9142892"/>
                <a:gd name="connsiteY367" fmla="*/ 2066210 h 6782252"/>
                <a:gd name="connsiteX368" fmla="*/ 5441039 w 9142892"/>
                <a:gd name="connsiteY368" fmla="*/ 2100693 h 6782252"/>
                <a:gd name="connsiteX369" fmla="*/ 5436039 w 9142892"/>
                <a:gd name="connsiteY369" fmla="*/ 2119486 h 6782252"/>
                <a:gd name="connsiteX370" fmla="*/ 5447936 w 9142892"/>
                <a:gd name="connsiteY370" fmla="*/ 2126383 h 6782252"/>
                <a:gd name="connsiteX371" fmla="*/ 5454833 w 9142892"/>
                <a:gd name="connsiteY371" fmla="*/ 2124486 h 6782252"/>
                <a:gd name="connsiteX372" fmla="*/ 5514661 w 9142892"/>
                <a:gd name="connsiteY372" fmla="*/ 2090003 h 6782252"/>
                <a:gd name="connsiteX373" fmla="*/ 5519660 w 9142892"/>
                <a:gd name="connsiteY373" fmla="*/ 2071210 h 6782252"/>
                <a:gd name="connsiteX374" fmla="*/ 5507764 w 9142892"/>
                <a:gd name="connsiteY374" fmla="*/ 2064314 h 6782252"/>
                <a:gd name="connsiteX375" fmla="*/ 5507764 w 9142892"/>
                <a:gd name="connsiteY375" fmla="*/ 2064314 h 6782252"/>
                <a:gd name="connsiteX376" fmla="*/ 5388281 w 9142892"/>
                <a:gd name="connsiteY376" fmla="*/ 2133107 h 6782252"/>
                <a:gd name="connsiteX377" fmla="*/ 5381557 w 9142892"/>
                <a:gd name="connsiteY377" fmla="*/ 2134831 h 6782252"/>
                <a:gd name="connsiteX378" fmla="*/ 5347419 w 9142892"/>
                <a:gd name="connsiteY378" fmla="*/ 2154486 h 6782252"/>
                <a:gd name="connsiteX379" fmla="*/ 5321729 w 9142892"/>
                <a:gd name="connsiteY379" fmla="*/ 2169314 h 6782252"/>
                <a:gd name="connsiteX380" fmla="*/ 5316729 w 9142892"/>
                <a:gd name="connsiteY380" fmla="*/ 2188107 h 6782252"/>
                <a:gd name="connsiteX381" fmla="*/ 5328626 w 9142892"/>
                <a:gd name="connsiteY381" fmla="*/ 2195004 h 6782252"/>
                <a:gd name="connsiteX382" fmla="*/ 5335522 w 9142892"/>
                <a:gd name="connsiteY382" fmla="*/ 2193107 h 6782252"/>
                <a:gd name="connsiteX383" fmla="*/ 5395350 w 9142892"/>
                <a:gd name="connsiteY383" fmla="*/ 2158624 h 6782252"/>
                <a:gd name="connsiteX384" fmla="*/ 5400350 w 9142892"/>
                <a:gd name="connsiteY384" fmla="*/ 2139831 h 6782252"/>
                <a:gd name="connsiteX385" fmla="*/ 5388453 w 9142892"/>
                <a:gd name="connsiteY385" fmla="*/ 2132935 h 6782252"/>
                <a:gd name="connsiteX386" fmla="*/ 5388453 w 9142892"/>
                <a:gd name="connsiteY386" fmla="*/ 2132935 h 6782252"/>
                <a:gd name="connsiteX387" fmla="*/ 5268798 w 9142892"/>
                <a:gd name="connsiteY387" fmla="*/ 2201900 h 6782252"/>
                <a:gd name="connsiteX388" fmla="*/ 5261901 w 9142892"/>
                <a:gd name="connsiteY388" fmla="*/ 2203797 h 6782252"/>
                <a:gd name="connsiteX389" fmla="*/ 5206901 w 9142892"/>
                <a:gd name="connsiteY389" fmla="*/ 2235521 h 6782252"/>
                <a:gd name="connsiteX390" fmla="*/ 5206901 w 9142892"/>
                <a:gd name="connsiteY390" fmla="*/ 2235521 h 6782252"/>
                <a:gd name="connsiteX391" fmla="*/ 5206212 w 9142892"/>
                <a:gd name="connsiteY391" fmla="*/ 2235866 h 6782252"/>
                <a:gd name="connsiteX392" fmla="*/ 5205694 w 9142892"/>
                <a:gd name="connsiteY392" fmla="*/ 2236211 h 6782252"/>
                <a:gd name="connsiteX393" fmla="*/ 5205004 w 9142892"/>
                <a:gd name="connsiteY393" fmla="*/ 2236555 h 6782252"/>
                <a:gd name="connsiteX394" fmla="*/ 5202074 w 9142892"/>
                <a:gd name="connsiteY394" fmla="*/ 2238279 h 6782252"/>
                <a:gd name="connsiteX395" fmla="*/ 5197074 w 9142892"/>
                <a:gd name="connsiteY395" fmla="*/ 2257073 h 6782252"/>
                <a:gd name="connsiteX396" fmla="*/ 5208970 w 9142892"/>
                <a:gd name="connsiteY396" fmla="*/ 2263969 h 6782252"/>
                <a:gd name="connsiteX397" fmla="*/ 5215867 w 9142892"/>
                <a:gd name="connsiteY397" fmla="*/ 2262073 h 6782252"/>
                <a:gd name="connsiteX398" fmla="*/ 5275694 w 9142892"/>
                <a:gd name="connsiteY398" fmla="*/ 2227590 h 6782252"/>
                <a:gd name="connsiteX399" fmla="*/ 5280695 w 9142892"/>
                <a:gd name="connsiteY399" fmla="*/ 2208797 h 6782252"/>
                <a:gd name="connsiteX400" fmla="*/ 5268798 w 9142892"/>
                <a:gd name="connsiteY400" fmla="*/ 2201900 h 6782252"/>
                <a:gd name="connsiteX401" fmla="*/ 5268798 w 9142892"/>
                <a:gd name="connsiteY401" fmla="*/ 2201900 h 6782252"/>
                <a:gd name="connsiteX402" fmla="*/ 5149315 w 9142892"/>
                <a:gd name="connsiteY402" fmla="*/ 2270693 h 6782252"/>
                <a:gd name="connsiteX403" fmla="*/ 5142418 w 9142892"/>
                <a:gd name="connsiteY403" fmla="*/ 2272418 h 6782252"/>
                <a:gd name="connsiteX404" fmla="*/ 5098453 w 9142892"/>
                <a:gd name="connsiteY404" fmla="*/ 2297763 h 6782252"/>
                <a:gd name="connsiteX405" fmla="*/ 5098453 w 9142892"/>
                <a:gd name="connsiteY405" fmla="*/ 2297763 h 6782252"/>
                <a:gd name="connsiteX406" fmla="*/ 5098108 w 9142892"/>
                <a:gd name="connsiteY406" fmla="*/ 2297763 h 6782252"/>
                <a:gd name="connsiteX407" fmla="*/ 5097935 w 9142892"/>
                <a:gd name="connsiteY407" fmla="*/ 2298107 h 6782252"/>
                <a:gd name="connsiteX408" fmla="*/ 5097935 w 9142892"/>
                <a:gd name="connsiteY408" fmla="*/ 2298107 h 6782252"/>
                <a:gd name="connsiteX409" fmla="*/ 5097763 w 9142892"/>
                <a:gd name="connsiteY409" fmla="*/ 2298107 h 6782252"/>
                <a:gd name="connsiteX410" fmla="*/ 5097763 w 9142892"/>
                <a:gd name="connsiteY410" fmla="*/ 2298107 h 6782252"/>
                <a:gd name="connsiteX411" fmla="*/ 5097763 w 9142892"/>
                <a:gd name="connsiteY411" fmla="*/ 2298107 h 6782252"/>
                <a:gd name="connsiteX412" fmla="*/ 5097763 w 9142892"/>
                <a:gd name="connsiteY412" fmla="*/ 2298107 h 6782252"/>
                <a:gd name="connsiteX413" fmla="*/ 5097763 w 9142892"/>
                <a:gd name="connsiteY413" fmla="*/ 2298107 h 6782252"/>
                <a:gd name="connsiteX414" fmla="*/ 5097763 w 9142892"/>
                <a:gd name="connsiteY414" fmla="*/ 2298107 h 6782252"/>
                <a:gd name="connsiteX415" fmla="*/ 5097418 w 9142892"/>
                <a:gd name="connsiteY415" fmla="*/ 2298280 h 6782252"/>
                <a:gd name="connsiteX416" fmla="*/ 5097418 w 9142892"/>
                <a:gd name="connsiteY416" fmla="*/ 2298280 h 6782252"/>
                <a:gd name="connsiteX417" fmla="*/ 5096901 w 9142892"/>
                <a:gd name="connsiteY417" fmla="*/ 2298624 h 6782252"/>
                <a:gd name="connsiteX418" fmla="*/ 5096901 w 9142892"/>
                <a:gd name="connsiteY418" fmla="*/ 2298624 h 6782252"/>
                <a:gd name="connsiteX419" fmla="*/ 5089315 w 9142892"/>
                <a:gd name="connsiteY419" fmla="*/ 2303107 h 6782252"/>
                <a:gd name="connsiteX420" fmla="*/ 5089315 w 9142892"/>
                <a:gd name="connsiteY420" fmla="*/ 2303107 h 6782252"/>
                <a:gd name="connsiteX421" fmla="*/ 5088970 w 9142892"/>
                <a:gd name="connsiteY421" fmla="*/ 2303280 h 6782252"/>
                <a:gd name="connsiteX422" fmla="*/ 5088970 w 9142892"/>
                <a:gd name="connsiteY422" fmla="*/ 2303280 h 6782252"/>
                <a:gd name="connsiteX423" fmla="*/ 5088798 w 9142892"/>
                <a:gd name="connsiteY423" fmla="*/ 2303280 h 6782252"/>
                <a:gd name="connsiteX424" fmla="*/ 5088625 w 9142892"/>
                <a:gd name="connsiteY424" fmla="*/ 2303280 h 6782252"/>
                <a:gd name="connsiteX425" fmla="*/ 5088625 w 9142892"/>
                <a:gd name="connsiteY425" fmla="*/ 2303280 h 6782252"/>
                <a:gd name="connsiteX426" fmla="*/ 5083453 w 9142892"/>
                <a:gd name="connsiteY426" fmla="*/ 2306556 h 6782252"/>
                <a:gd name="connsiteX427" fmla="*/ 5079315 w 9142892"/>
                <a:gd name="connsiteY427" fmla="*/ 2325521 h 6782252"/>
                <a:gd name="connsiteX428" fmla="*/ 5091039 w 9142892"/>
                <a:gd name="connsiteY428" fmla="*/ 2331900 h 6782252"/>
                <a:gd name="connsiteX429" fmla="*/ 5098453 w 9142892"/>
                <a:gd name="connsiteY429" fmla="*/ 2329832 h 6782252"/>
                <a:gd name="connsiteX430" fmla="*/ 5111728 w 9142892"/>
                <a:gd name="connsiteY430" fmla="*/ 2321900 h 6782252"/>
                <a:gd name="connsiteX431" fmla="*/ 5157246 w 9142892"/>
                <a:gd name="connsiteY431" fmla="*/ 2295693 h 6782252"/>
                <a:gd name="connsiteX432" fmla="*/ 5162246 w 9142892"/>
                <a:gd name="connsiteY432" fmla="*/ 2276900 h 6782252"/>
                <a:gd name="connsiteX433" fmla="*/ 5150349 w 9142892"/>
                <a:gd name="connsiteY433" fmla="*/ 2270004 h 6782252"/>
                <a:gd name="connsiteX434" fmla="*/ 5150349 w 9142892"/>
                <a:gd name="connsiteY434" fmla="*/ 2270004 h 6782252"/>
                <a:gd name="connsiteX435" fmla="*/ 5036556 w 9142892"/>
                <a:gd name="connsiteY435" fmla="*/ 2345004 h 6782252"/>
                <a:gd name="connsiteX436" fmla="*/ 5027418 w 9142892"/>
                <a:gd name="connsiteY436" fmla="*/ 2348452 h 6782252"/>
                <a:gd name="connsiteX437" fmla="*/ 5017418 w 9142892"/>
                <a:gd name="connsiteY437" fmla="*/ 2357590 h 6782252"/>
                <a:gd name="connsiteX438" fmla="*/ 5017418 w 9142892"/>
                <a:gd name="connsiteY438" fmla="*/ 2357590 h 6782252"/>
                <a:gd name="connsiteX439" fmla="*/ 5017073 w 9142892"/>
                <a:gd name="connsiteY439" fmla="*/ 2357935 h 6782252"/>
                <a:gd name="connsiteX440" fmla="*/ 5017073 w 9142892"/>
                <a:gd name="connsiteY440" fmla="*/ 2357935 h 6782252"/>
                <a:gd name="connsiteX441" fmla="*/ 5015866 w 9142892"/>
                <a:gd name="connsiteY441" fmla="*/ 2358969 h 6782252"/>
                <a:gd name="connsiteX442" fmla="*/ 5015866 w 9142892"/>
                <a:gd name="connsiteY442" fmla="*/ 2358969 h 6782252"/>
                <a:gd name="connsiteX443" fmla="*/ 5015522 w 9142892"/>
                <a:gd name="connsiteY443" fmla="*/ 2359314 h 6782252"/>
                <a:gd name="connsiteX444" fmla="*/ 5015522 w 9142892"/>
                <a:gd name="connsiteY444" fmla="*/ 2359314 h 6782252"/>
                <a:gd name="connsiteX445" fmla="*/ 5015177 w 9142892"/>
                <a:gd name="connsiteY445" fmla="*/ 2359487 h 6782252"/>
                <a:gd name="connsiteX446" fmla="*/ 5015177 w 9142892"/>
                <a:gd name="connsiteY446" fmla="*/ 2359487 h 6782252"/>
                <a:gd name="connsiteX447" fmla="*/ 5014832 w 9142892"/>
                <a:gd name="connsiteY447" fmla="*/ 2359831 h 6782252"/>
                <a:gd name="connsiteX448" fmla="*/ 5014832 w 9142892"/>
                <a:gd name="connsiteY448" fmla="*/ 2359831 h 6782252"/>
                <a:gd name="connsiteX449" fmla="*/ 5014487 w 9142892"/>
                <a:gd name="connsiteY449" fmla="*/ 2360176 h 6782252"/>
                <a:gd name="connsiteX450" fmla="*/ 5014487 w 9142892"/>
                <a:gd name="connsiteY450" fmla="*/ 2360176 h 6782252"/>
                <a:gd name="connsiteX451" fmla="*/ 5014314 w 9142892"/>
                <a:gd name="connsiteY451" fmla="*/ 2360349 h 6782252"/>
                <a:gd name="connsiteX452" fmla="*/ 5014314 w 9142892"/>
                <a:gd name="connsiteY452" fmla="*/ 2360349 h 6782252"/>
                <a:gd name="connsiteX453" fmla="*/ 5014142 w 9142892"/>
                <a:gd name="connsiteY453" fmla="*/ 2360521 h 6782252"/>
                <a:gd name="connsiteX454" fmla="*/ 5014142 w 9142892"/>
                <a:gd name="connsiteY454" fmla="*/ 2360521 h 6782252"/>
                <a:gd name="connsiteX455" fmla="*/ 5013970 w 9142892"/>
                <a:gd name="connsiteY455" fmla="*/ 2360694 h 6782252"/>
                <a:gd name="connsiteX456" fmla="*/ 5013970 w 9142892"/>
                <a:gd name="connsiteY456" fmla="*/ 2360694 h 6782252"/>
                <a:gd name="connsiteX457" fmla="*/ 5013625 w 9142892"/>
                <a:gd name="connsiteY457" fmla="*/ 2361038 h 6782252"/>
                <a:gd name="connsiteX458" fmla="*/ 5013625 w 9142892"/>
                <a:gd name="connsiteY458" fmla="*/ 2361038 h 6782252"/>
                <a:gd name="connsiteX459" fmla="*/ 5013453 w 9142892"/>
                <a:gd name="connsiteY459" fmla="*/ 2361211 h 6782252"/>
                <a:gd name="connsiteX460" fmla="*/ 5013280 w 9142892"/>
                <a:gd name="connsiteY460" fmla="*/ 2361211 h 6782252"/>
                <a:gd name="connsiteX461" fmla="*/ 5013280 w 9142892"/>
                <a:gd name="connsiteY461" fmla="*/ 2361211 h 6782252"/>
                <a:gd name="connsiteX462" fmla="*/ 5013107 w 9142892"/>
                <a:gd name="connsiteY462" fmla="*/ 2361383 h 6782252"/>
                <a:gd name="connsiteX463" fmla="*/ 5013107 w 9142892"/>
                <a:gd name="connsiteY463" fmla="*/ 2361383 h 6782252"/>
                <a:gd name="connsiteX464" fmla="*/ 5012935 w 9142892"/>
                <a:gd name="connsiteY464" fmla="*/ 2361556 h 6782252"/>
                <a:gd name="connsiteX465" fmla="*/ 5012763 w 9142892"/>
                <a:gd name="connsiteY465" fmla="*/ 2361556 h 6782252"/>
                <a:gd name="connsiteX466" fmla="*/ 5012418 w 9142892"/>
                <a:gd name="connsiteY466" fmla="*/ 2361901 h 6782252"/>
                <a:gd name="connsiteX467" fmla="*/ 5012418 w 9142892"/>
                <a:gd name="connsiteY467" fmla="*/ 2361901 h 6782252"/>
                <a:gd name="connsiteX468" fmla="*/ 5012246 w 9142892"/>
                <a:gd name="connsiteY468" fmla="*/ 2362073 h 6782252"/>
                <a:gd name="connsiteX469" fmla="*/ 5012246 w 9142892"/>
                <a:gd name="connsiteY469" fmla="*/ 2362073 h 6782252"/>
                <a:gd name="connsiteX470" fmla="*/ 5012073 w 9142892"/>
                <a:gd name="connsiteY470" fmla="*/ 2362073 h 6782252"/>
                <a:gd name="connsiteX471" fmla="*/ 5012073 w 9142892"/>
                <a:gd name="connsiteY471" fmla="*/ 2362418 h 6782252"/>
                <a:gd name="connsiteX472" fmla="*/ 5011901 w 9142892"/>
                <a:gd name="connsiteY472" fmla="*/ 2362590 h 6782252"/>
                <a:gd name="connsiteX473" fmla="*/ 5011901 w 9142892"/>
                <a:gd name="connsiteY473" fmla="*/ 2362590 h 6782252"/>
                <a:gd name="connsiteX474" fmla="*/ 5011039 w 9142892"/>
                <a:gd name="connsiteY474" fmla="*/ 2363452 h 6782252"/>
                <a:gd name="connsiteX475" fmla="*/ 5011039 w 9142892"/>
                <a:gd name="connsiteY475" fmla="*/ 2363452 h 6782252"/>
                <a:gd name="connsiteX476" fmla="*/ 5010867 w 9142892"/>
                <a:gd name="connsiteY476" fmla="*/ 2363625 h 6782252"/>
                <a:gd name="connsiteX477" fmla="*/ 5010867 w 9142892"/>
                <a:gd name="connsiteY477" fmla="*/ 2363625 h 6782252"/>
                <a:gd name="connsiteX478" fmla="*/ 5010694 w 9142892"/>
                <a:gd name="connsiteY478" fmla="*/ 2363625 h 6782252"/>
                <a:gd name="connsiteX479" fmla="*/ 5010694 w 9142892"/>
                <a:gd name="connsiteY479" fmla="*/ 2363969 h 6782252"/>
                <a:gd name="connsiteX480" fmla="*/ 5009832 w 9142892"/>
                <a:gd name="connsiteY480" fmla="*/ 2364832 h 6782252"/>
                <a:gd name="connsiteX481" fmla="*/ 5009832 w 9142892"/>
                <a:gd name="connsiteY481" fmla="*/ 2364832 h 6782252"/>
                <a:gd name="connsiteX482" fmla="*/ 5009487 w 9142892"/>
                <a:gd name="connsiteY482" fmla="*/ 2365176 h 6782252"/>
                <a:gd name="connsiteX483" fmla="*/ 5009487 w 9142892"/>
                <a:gd name="connsiteY483" fmla="*/ 2365176 h 6782252"/>
                <a:gd name="connsiteX484" fmla="*/ 5009142 w 9142892"/>
                <a:gd name="connsiteY484" fmla="*/ 2365521 h 6782252"/>
                <a:gd name="connsiteX485" fmla="*/ 5009142 w 9142892"/>
                <a:gd name="connsiteY485" fmla="*/ 2365521 h 6782252"/>
                <a:gd name="connsiteX486" fmla="*/ 5007935 w 9142892"/>
                <a:gd name="connsiteY486" fmla="*/ 2366728 h 6782252"/>
                <a:gd name="connsiteX487" fmla="*/ 5007935 w 9142892"/>
                <a:gd name="connsiteY487" fmla="*/ 2366728 h 6782252"/>
                <a:gd name="connsiteX488" fmla="*/ 5007591 w 9142892"/>
                <a:gd name="connsiteY488" fmla="*/ 2367073 h 6782252"/>
                <a:gd name="connsiteX489" fmla="*/ 5007591 w 9142892"/>
                <a:gd name="connsiteY489" fmla="*/ 2367073 h 6782252"/>
                <a:gd name="connsiteX490" fmla="*/ 5006384 w 9142892"/>
                <a:gd name="connsiteY490" fmla="*/ 2368280 h 6782252"/>
                <a:gd name="connsiteX491" fmla="*/ 5006384 w 9142892"/>
                <a:gd name="connsiteY491" fmla="*/ 2368280 h 6782252"/>
                <a:gd name="connsiteX492" fmla="*/ 5006039 w 9142892"/>
                <a:gd name="connsiteY492" fmla="*/ 2368625 h 6782252"/>
                <a:gd name="connsiteX493" fmla="*/ 5006039 w 9142892"/>
                <a:gd name="connsiteY493" fmla="*/ 2368625 h 6782252"/>
                <a:gd name="connsiteX494" fmla="*/ 5005694 w 9142892"/>
                <a:gd name="connsiteY494" fmla="*/ 2368969 h 6782252"/>
                <a:gd name="connsiteX495" fmla="*/ 5005694 w 9142892"/>
                <a:gd name="connsiteY495" fmla="*/ 2368969 h 6782252"/>
                <a:gd name="connsiteX496" fmla="*/ 5004487 w 9142892"/>
                <a:gd name="connsiteY496" fmla="*/ 2370176 h 6782252"/>
                <a:gd name="connsiteX497" fmla="*/ 5004487 w 9142892"/>
                <a:gd name="connsiteY497" fmla="*/ 2370176 h 6782252"/>
                <a:gd name="connsiteX498" fmla="*/ 5004142 w 9142892"/>
                <a:gd name="connsiteY498" fmla="*/ 2370521 h 6782252"/>
                <a:gd name="connsiteX499" fmla="*/ 5004142 w 9142892"/>
                <a:gd name="connsiteY499" fmla="*/ 2370521 h 6782252"/>
                <a:gd name="connsiteX500" fmla="*/ 5002935 w 9142892"/>
                <a:gd name="connsiteY500" fmla="*/ 2371728 h 6782252"/>
                <a:gd name="connsiteX501" fmla="*/ 5002935 w 9142892"/>
                <a:gd name="connsiteY501" fmla="*/ 2371728 h 6782252"/>
                <a:gd name="connsiteX502" fmla="*/ 5002590 w 9142892"/>
                <a:gd name="connsiteY502" fmla="*/ 2372073 h 6782252"/>
                <a:gd name="connsiteX503" fmla="*/ 5002590 w 9142892"/>
                <a:gd name="connsiteY503" fmla="*/ 2372073 h 6782252"/>
                <a:gd name="connsiteX504" fmla="*/ 5001039 w 9142892"/>
                <a:gd name="connsiteY504" fmla="*/ 2373625 h 6782252"/>
                <a:gd name="connsiteX505" fmla="*/ 5001039 w 9142892"/>
                <a:gd name="connsiteY505" fmla="*/ 2373625 h 6782252"/>
                <a:gd name="connsiteX506" fmla="*/ 5000694 w 9142892"/>
                <a:gd name="connsiteY506" fmla="*/ 2373970 h 6782252"/>
                <a:gd name="connsiteX507" fmla="*/ 5000694 w 9142892"/>
                <a:gd name="connsiteY507" fmla="*/ 2373970 h 6782252"/>
                <a:gd name="connsiteX508" fmla="*/ 4999487 w 9142892"/>
                <a:gd name="connsiteY508" fmla="*/ 2375176 h 6782252"/>
                <a:gd name="connsiteX509" fmla="*/ 4999487 w 9142892"/>
                <a:gd name="connsiteY509" fmla="*/ 2375176 h 6782252"/>
                <a:gd name="connsiteX510" fmla="*/ 4999142 w 9142892"/>
                <a:gd name="connsiteY510" fmla="*/ 2375521 h 6782252"/>
                <a:gd name="connsiteX511" fmla="*/ 4999142 w 9142892"/>
                <a:gd name="connsiteY511" fmla="*/ 2375521 h 6782252"/>
                <a:gd name="connsiteX512" fmla="*/ 4997590 w 9142892"/>
                <a:gd name="connsiteY512" fmla="*/ 2377073 h 6782252"/>
                <a:gd name="connsiteX513" fmla="*/ 4997590 w 9142892"/>
                <a:gd name="connsiteY513" fmla="*/ 2377073 h 6782252"/>
                <a:gd name="connsiteX514" fmla="*/ 4996211 w 9142892"/>
                <a:gd name="connsiteY514" fmla="*/ 2378625 h 6782252"/>
                <a:gd name="connsiteX515" fmla="*/ 4996211 w 9142892"/>
                <a:gd name="connsiteY515" fmla="*/ 2378625 h 6782252"/>
                <a:gd name="connsiteX516" fmla="*/ 4995866 w 9142892"/>
                <a:gd name="connsiteY516" fmla="*/ 2378969 h 6782252"/>
                <a:gd name="connsiteX517" fmla="*/ 4995866 w 9142892"/>
                <a:gd name="connsiteY517" fmla="*/ 2378969 h 6782252"/>
                <a:gd name="connsiteX518" fmla="*/ 4981556 w 9142892"/>
                <a:gd name="connsiteY518" fmla="*/ 2395521 h 6782252"/>
                <a:gd name="connsiteX519" fmla="*/ 4983452 w 9142892"/>
                <a:gd name="connsiteY519" fmla="*/ 2414832 h 6782252"/>
                <a:gd name="connsiteX520" fmla="*/ 4992245 w 9142892"/>
                <a:gd name="connsiteY520" fmla="*/ 2417935 h 6782252"/>
                <a:gd name="connsiteX521" fmla="*/ 5002935 w 9142892"/>
                <a:gd name="connsiteY521" fmla="*/ 2412935 h 6782252"/>
                <a:gd name="connsiteX522" fmla="*/ 5047935 w 9142892"/>
                <a:gd name="connsiteY522" fmla="*/ 2366728 h 6782252"/>
                <a:gd name="connsiteX523" fmla="*/ 5049315 w 9142892"/>
                <a:gd name="connsiteY523" fmla="*/ 2347245 h 6782252"/>
                <a:gd name="connsiteX524" fmla="*/ 5038970 w 9142892"/>
                <a:gd name="connsiteY524" fmla="*/ 2342590 h 6782252"/>
                <a:gd name="connsiteX525" fmla="*/ 5038970 w 9142892"/>
                <a:gd name="connsiteY525" fmla="*/ 2342590 h 6782252"/>
                <a:gd name="connsiteX526" fmla="*/ 4951901 w 9142892"/>
                <a:gd name="connsiteY526" fmla="*/ 2447418 h 6782252"/>
                <a:gd name="connsiteX527" fmla="*/ 4940004 w 9142892"/>
                <a:gd name="connsiteY527" fmla="*/ 2454142 h 6782252"/>
                <a:gd name="connsiteX528" fmla="*/ 4918969 w 9142892"/>
                <a:gd name="connsiteY528" fmla="*/ 2495004 h 6782252"/>
                <a:gd name="connsiteX529" fmla="*/ 4918969 w 9142892"/>
                <a:gd name="connsiteY529" fmla="*/ 2495004 h 6782252"/>
                <a:gd name="connsiteX530" fmla="*/ 4918969 w 9142892"/>
                <a:gd name="connsiteY530" fmla="*/ 2495349 h 6782252"/>
                <a:gd name="connsiteX531" fmla="*/ 4918969 w 9142892"/>
                <a:gd name="connsiteY531" fmla="*/ 2495349 h 6782252"/>
                <a:gd name="connsiteX532" fmla="*/ 4918969 w 9142892"/>
                <a:gd name="connsiteY532" fmla="*/ 2495694 h 6782252"/>
                <a:gd name="connsiteX533" fmla="*/ 4918969 w 9142892"/>
                <a:gd name="connsiteY533" fmla="*/ 2495694 h 6782252"/>
                <a:gd name="connsiteX534" fmla="*/ 4918625 w 9142892"/>
                <a:gd name="connsiteY534" fmla="*/ 2496211 h 6782252"/>
                <a:gd name="connsiteX535" fmla="*/ 4918625 w 9142892"/>
                <a:gd name="connsiteY535" fmla="*/ 2496211 h 6782252"/>
                <a:gd name="connsiteX536" fmla="*/ 4918625 w 9142892"/>
                <a:gd name="connsiteY536" fmla="*/ 2496383 h 6782252"/>
                <a:gd name="connsiteX537" fmla="*/ 4918625 w 9142892"/>
                <a:gd name="connsiteY537" fmla="*/ 2496556 h 6782252"/>
                <a:gd name="connsiteX538" fmla="*/ 4918625 w 9142892"/>
                <a:gd name="connsiteY538" fmla="*/ 2496728 h 6782252"/>
                <a:gd name="connsiteX539" fmla="*/ 4918625 w 9142892"/>
                <a:gd name="connsiteY539" fmla="*/ 2496901 h 6782252"/>
                <a:gd name="connsiteX540" fmla="*/ 4918625 w 9142892"/>
                <a:gd name="connsiteY540" fmla="*/ 2497073 h 6782252"/>
                <a:gd name="connsiteX541" fmla="*/ 4918452 w 9142892"/>
                <a:gd name="connsiteY541" fmla="*/ 2497418 h 6782252"/>
                <a:gd name="connsiteX542" fmla="*/ 4918452 w 9142892"/>
                <a:gd name="connsiteY542" fmla="*/ 2497418 h 6782252"/>
                <a:gd name="connsiteX543" fmla="*/ 4918280 w 9142892"/>
                <a:gd name="connsiteY543" fmla="*/ 2497763 h 6782252"/>
                <a:gd name="connsiteX544" fmla="*/ 4918280 w 9142892"/>
                <a:gd name="connsiteY544" fmla="*/ 2497763 h 6782252"/>
                <a:gd name="connsiteX545" fmla="*/ 4918280 w 9142892"/>
                <a:gd name="connsiteY545" fmla="*/ 2498108 h 6782252"/>
                <a:gd name="connsiteX546" fmla="*/ 4918280 w 9142892"/>
                <a:gd name="connsiteY546" fmla="*/ 2498108 h 6782252"/>
                <a:gd name="connsiteX547" fmla="*/ 4918280 w 9142892"/>
                <a:gd name="connsiteY547" fmla="*/ 2498453 h 6782252"/>
                <a:gd name="connsiteX548" fmla="*/ 4918280 w 9142892"/>
                <a:gd name="connsiteY548" fmla="*/ 2498453 h 6782252"/>
                <a:gd name="connsiteX549" fmla="*/ 4917590 w 9142892"/>
                <a:gd name="connsiteY549" fmla="*/ 2499832 h 6782252"/>
                <a:gd name="connsiteX550" fmla="*/ 4917590 w 9142892"/>
                <a:gd name="connsiteY550" fmla="*/ 2499832 h 6782252"/>
                <a:gd name="connsiteX551" fmla="*/ 4911556 w 9142892"/>
                <a:gd name="connsiteY551" fmla="*/ 2514832 h 6782252"/>
                <a:gd name="connsiteX552" fmla="*/ 4919487 w 9142892"/>
                <a:gd name="connsiteY552" fmla="*/ 2532590 h 6782252"/>
                <a:gd name="connsiteX553" fmla="*/ 4924487 w 9142892"/>
                <a:gd name="connsiteY553" fmla="*/ 2533453 h 6782252"/>
                <a:gd name="connsiteX554" fmla="*/ 4937418 w 9142892"/>
                <a:gd name="connsiteY554" fmla="*/ 2524659 h 6782252"/>
                <a:gd name="connsiteX555" fmla="*/ 4965349 w 9142892"/>
                <a:gd name="connsiteY555" fmla="*/ 2466556 h 6782252"/>
                <a:gd name="connsiteX556" fmla="*/ 4960349 w 9142892"/>
                <a:gd name="connsiteY556" fmla="*/ 2447763 h 6782252"/>
                <a:gd name="connsiteX557" fmla="*/ 4953452 w 9142892"/>
                <a:gd name="connsiteY557" fmla="*/ 2445866 h 6782252"/>
                <a:gd name="connsiteX558" fmla="*/ 4953452 w 9142892"/>
                <a:gd name="connsiteY558" fmla="*/ 2445866 h 6782252"/>
                <a:gd name="connsiteX559" fmla="*/ 4904314 w 9142892"/>
                <a:gd name="connsiteY559" fmla="*/ 2571556 h 6782252"/>
                <a:gd name="connsiteX560" fmla="*/ 4890866 w 9142892"/>
                <a:gd name="connsiteY560" fmla="*/ 2582590 h 6782252"/>
                <a:gd name="connsiteX561" fmla="*/ 4888797 w 9142892"/>
                <a:gd name="connsiteY561" fmla="*/ 2593625 h 6782252"/>
                <a:gd name="connsiteX562" fmla="*/ 4888797 w 9142892"/>
                <a:gd name="connsiteY562" fmla="*/ 2593625 h 6782252"/>
                <a:gd name="connsiteX563" fmla="*/ 4888452 w 9142892"/>
                <a:gd name="connsiteY563" fmla="*/ 2595694 h 6782252"/>
                <a:gd name="connsiteX564" fmla="*/ 4888452 w 9142892"/>
                <a:gd name="connsiteY564" fmla="*/ 2595694 h 6782252"/>
                <a:gd name="connsiteX565" fmla="*/ 4888452 w 9142892"/>
                <a:gd name="connsiteY565" fmla="*/ 2596211 h 6782252"/>
                <a:gd name="connsiteX566" fmla="*/ 4888452 w 9142892"/>
                <a:gd name="connsiteY566" fmla="*/ 2596211 h 6782252"/>
                <a:gd name="connsiteX567" fmla="*/ 4888452 w 9142892"/>
                <a:gd name="connsiteY567" fmla="*/ 2596728 h 6782252"/>
                <a:gd name="connsiteX568" fmla="*/ 4888452 w 9142892"/>
                <a:gd name="connsiteY568" fmla="*/ 2596728 h 6782252"/>
                <a:gd name="connsiteX569" fmla="*/ 4888107 w 9142892"/>
                <a:gd name="connsiteY569" fmla="*/ 2598280 h 6782252"/>
                <a:gd name="connsiteX570" fmla="*/ 4888107 w 9142892"/>
                <a:gd name="connsiteY570" fmla="*/ 2598280 h 6782252"/>
                <a:gd name="connsiteX571" fmla="*/ 4888107 w 9142892"/>
                <a:gd name="connsiteY571" fmla="*/ 2598797 h 6782252"/>
                <a:gd name="connsiteX572" fmla="*/ 4888107 w 9142892"/>
                <a:gd name="connsiteY572" fmla="*/ 2598797 h 6782252"/>
                <a:gd name="connsiteX573" fmla="*/ 4887763 w 9142892"/>
                <a:gd name="connsiteY573" fmla="*/ 2600867 h 6782252"/>
                <a:gd name="connsiteX574" fmla="*/ 4887763 w 9142892"/>
                <a:gd name="connsiteY574" fmla="*/ 2600867 h 6782252"/>
                <a:gd name="connsiteX575" fmla="*/ 4887763 w 9142892"/>
                <a:gd name="connsiteY575" fmla="*/ 2601384 h 6782252"/>
                <a:gd name="connsiteX576" fmla="*/ 4887763 w 9142892"/>
                <a:gd name="connsiteY576" fmla="*/ 2601384 h 6782252"/>
                <a:gd name="connsiteX577" fmla="*/ 4882590 w 9142892"/>
                <a:gd name="connsiteY577" fmla="*/ 2650866 h 6782252"/>
                <a:gd name="connsiteX578" fmla="*/ 4895693 w 9142892"/>
                <a:gd name="connsiteY578" fmla="*/ 2665349 h 6782252"/>
                <a:gd name="connsiteX579" fmla="*/ 4896383 w 9142892"/>
                <a:gd name="connsiteY579" fmla="*/ 2665349 h 6782252"/>
                <a:gd name="connsiteX580" fmla="*/ 4910176 w 9142892"/>
                <a:gd name="connsiteY580" fmla="*/ 2652246 h 6782252"/>
                <a:gd name="connsiteX581" fmla="*/ 4918280 w 9142892"/>
                <a:gd name="connsiteY581" fmla="*/ 2588280 h 6782252"/>
                <a:gd name="connsiteX582" fmla="*/ 4907590 w 9142892"/>
                <a:gd name="connsiteY582" fmla="*/ 2571901 h 6782252"/>
                <a:gd name="connsiteX583" fmla="*/ 4904831 w 9142892"/>
                <a:gd name="connsiteY583" fmla="*/ 2571556 h 6782252"/>
                <a:gd name="connsiteX584" fmla="*/ 4904831 w 9142892"/>
                <a:gd name="connsiteY584" fmla="*/ 2571556 h 6782252"/>
                <a:gd name="connsiteX585" fmla="*/ 4897935 w 9142892"/>
                <a:gd name="connsiteY585" fmla="*/ 2704487 h 6782252"/>
                <a:gd name="connsiteX586" fmla="*/ 4896383 w 9142892"/>
                <a:gd name="connsiteY586" fmla="*/ 2704487 h 6782252"/>
                <a:gd name="connsiteX587" fmla="*/ 4884142 w 9142892"/>
                <a:gd name="connsiteY587" fmla="*/ 2719660 h 6782252"/>
                <a:gd name="connsiteX588" fmla="*/ 4896900 w 9142892"/>
                <a:gd name="connsiteY588" fmla="*/ 2787418 h 6782252"/>
                <a:gd name="connsiteX589" fmla="*/ 4910176 w 9142892"/>
                <a:gd name="connsiteY589" fmla="*/ 2797591 h 6782252"/>
                <a:gd name="connsiteX590" fmla="*/ 4913797 w 9142892"/>
                <a:gd name="connsiteY590" fmla="*/ 2797074 h 6782252"/>
                <a:gd name="connsiteX591" fmla="*/ 4923452 w 9142892"/>
                <a:gd name="connsiteY591" fmla="*/ 2780177 h 6782252"/>
                <a:gd name="connsiteX592" fmla="*/ 4911556 w 9142892"/>
                <a:gd name="connsiteY592" fmla="*/ 2716729 h 6782252"/>
                <a:gd name="connsiteX593" fmla="*/ 4897935 w 9142892"/>
                <a:gd name="connsiteY593" fmla="*/ 2704487 h 6782252"/>
                <a:gd name="connsiteX594" fmla="*/ 4897935 w 9142892"/>
                <a:gd name="connsiteY594" fmla="*/ 2704487 h 6782252"/>
                <a:gd name="connsiteX595" fmla="*/ 4932763 w 9142892"/>
                <a:gd name="connsiteY595" fmla="*/ 2832763 h 6782252"/>
                <a:gd name="connsiteX596" fmla="*/ 4927073 w 9142892"/>
                <a:gd name="connsiteY596" fmla="*/ 2833970 h 6782252"/>
                <a:gd name="connsiteX597" fmla="*/ 4920177 w 9142892"/>
                <a:gd name="connsiteY597" fmla="*/ 2852246 h 6782252"/>
                <a:gd name="connsiteX598" fmla="*/ 4947073 w 9142892"/>
                <a:gd name="connsiteY598" fmla="*/ 2902074 h 6782252"/>
                <a:gd name="connsiteX599" fmla="*/ 4947073 w 9142892"/>
                <a:gd name="connsiteY599" fmla="*/ 2902074 h 6782252"/>
                <a:gd name="connsiteX600" fmla="*/ 4947590 w 9142892"/>
                <a:gd name="connsiteY600" fmla="*/ 2902936 h 6782252"/>
                <a:gd name="connsiteX601" fmla="*/ 4947590 w 9142892"/>
                <a:gd name="connsiteY601" fmla="*/ 2902936 h 6782252"/>
                <a:gd name="connsiteX602" fmla="*/ 4947763 w 9142892"/>
                <a:gd name="connsiteY602" fmla="*/ 2903281 h 6782252"/>
                <a:gd name="connsiteX603" fmla="*/ 4947763 w 9142892"/>
                <a:gd name="connsiteY603" fmla="*/ 2903281 h 6782252"/>
                <a:gd name="connsiteX604" fmla="*/ 4947935 w 9142892"/>
                <a:gd name="connsiteY604" fmla="*/ 2903626 h 6782252"/>
                <a:gd name="connsiteX605" fmla="*/ 4947935 w 9142892"/>
                <a:gd name="connsiteY605" fmla="*/ 2903626 h 6782252"/>
                <a:gd name="connsiteX606" fmla="*/ 4948452 w 9142892"/>
                <a:gd name="connsiteY606" fmla="*/ 2904487 h 6782252"/>
                <a:gd name="connsiteX607" fmla="*/ 4948452 w 9142892"/>
                <a:gd name="connsiteY607" fmla="*/ 2904487 h 6782252"/>
                <a:gd name="connsiteX608" fmla="*/ 4948625 w 9142892"/>
                <a:gd name="connsiteY608" fmla="*/ 2904832 h 6782252"/>
                <a:gd name="connsiteX609" fmla="*/ 4948625 w 9142892"/>
                <a:gd name="connsiteY609" fmla="*/ 2904832 h 6782252"/>
                <a:gd name="connsiteX610" fmla="*/ 4948797 w 9142892"/>
                <a:gd name="connsiteY610" fmla="*/ 2905177 h 6782252"/>
                <a:gd name="connsiteX611" fmla="*/ 4948797 w 9142892"/>
                <a:gd name="connsiteY611" fmla="*/ 2905177 h 6782252"/>
                <a:gd name="connsiteX612" fmla="*/ 4948969 w 9142892"/>
                <a:gd name="connsiteY612" fmla="*/ 2905522 h 6782252"/>
                <a:gd name="connsiteX613" fmla="*/ 4948969 w 9142892"/>
                <a:gd name="connsiteY613" fmla="*/ 2905522 h 6782252"/>
                <a:gd name="connsiteX614" fmla="*/ 4949315 w 9142892"/>
                <a:gd name="connsiteY614" fmla="*/ 2905867 h 6782252"/>
                <a:gd name="connsiteX615" fmla="*/ 4949315 w 9142892"/>
                <a:gd name="connsiteY615" fmla="*/ 2905867 h 6782252"/>
                <a:gd name="connsiteX616" fmla="*/ 4949487 w 9142892"/>
                <a:gd name="connsiteY616" fmla="*/ 2906212 h 6782252"/>
                <a:gd name="connsiteX617" fmla="*/ 4949487 w 9142892"/>
                <a:gd name="connsiteY617" fmla="*/ 2906212 h 6782252"/>
                <a:gd name="connsiteX618" fmla="*/ 4949487 w 9142892"/>
                <a:gd name="connsiteY618" fmla="*/ 2906384 h 6782252"/>
                <a:gd name="connsiteX619" fmla="*/ 4949487 w 9142892"/>
                <a:gd name="connsiteY619" fmla="*/ 2906557 h 6782252"/>
                <a:gd name="connsiteX620" fmla="*/ 4949487 w 9142892"/>
                <a:gd name="connsiteY620" fmla="*/ 2906729 h 6782252"/>
                <a:gd name="connsiteX621" fmla="*/ 4949487 w 9142892"/>
                <a:gd name="connsiteY621" fmla="*/ 2906901 h 6782252"/>
                <a:gd name="connsiteX622" fmla="*/ 4949487 w 9142892"/>
                <a:gd name="connsiteY622" fmla="*/ 2907074 h 6782252"/>
                <a:gd name="connsiteX623" fmla="*/ 4949659 w 9142892"/>
                <a:gd name="connsiteY623" fmla="*/ 2907419 h 6782252"/>
                <a:gd name="connsiteX624" fmla="*/ 4949659 w 9142892"/>
                <a:gd name="connsiteY624" fmla="*/ 2907591 h 6782252"/>
                <a:gd name="connsiteX625" fmla="*/ 4949659 w 9142892"/>
                <a:gd name="connsiteY625" fmla="*/ 2907763 h 6782252"/>
                <a:gd name="connsiteX626" fmla="*/ 4949659 w 9142892"/>
                <a:gd name="connsiteY626" fmla="*/ 2907763 h 6782252"/>
                <a:gd name="connsiteX627" fmla="*/ 4949659 w 9142892"/>
                <a:gd name="connsiteY627" fmla="*/ 2907936 h 6782252"/>
                <a:gd name="connsiteX628" fmla="*/ 4949659 w 9142892"/>
                <a:gd name="connsiteY628" fmla="*/ 2907936 h 6782252"/>
                <a:gd name="connsiteX629" fmla="*/ 4950349 w 9142892"/>
                <a:gd name="connsiteY629" fmla="*/ 2908970 h 6782252"/>
                <a:gd name="connsiteX630" fmla="*/ 4950349 w 9142892"/>
                <a:gd name="connsiteY630" fmla="*/ 2908970 h 6782252"/>
                <a:gd name="connsiteX631" fmla="*/ 4950522 w 9142892"/>
                <a:gd name="connsiteY631" fmla="*/ 2909315 h 6782252"/>
                <a:gd name="connsiteX632" fmla="*/ 4950522 w 9142892"/>
                <a:gd name="connsiteY632" fmla="*/ 2909315 h 6782252"/>
                <a:gd name="connsiteX633" fmla="*/ 4951556 w 9142892"/>
                <a:gd name="connsiteY633" fmla="*/ 2910867 h 6782252"/>
                <a:gd name="connsiteX634" fmla="*/ 4962935 w 9142892"/>
                <a:gd name="connsiteY634" fmla="*/ 2916901 h 6782252"/>
                <a:gd name="connsiteX635" fmla="*/ 4970521 w 9142892"/>
                <a:gd name="connsiteY635" fmla="*/ 2914487 h 6782252"/>
                <a:gd name="connsiteX636" fmla="*/ 4974314 w 9142892"/>
                <a:gd name="connsiteY636" fmla="*/ 2895350 h 6782252"/>
                <a:gd name="connsiteX637" fmla="*/ 4942935 w 9142892"/>
                <a:gd name="connsiteY637" fmla="*/ 2839143 h 6782252"/>
                <a:gd name="connsiteX638" fmla="*/ 4930349 w 9142892"/>
                <a:gd name="connsiteY638" fmla="*/ 2831039 h 6782252"/>
                <a:gd name="connsiteX639" fmla="*/ 4930349 w 9142892"/>
                <a:gd name="connsiteY639" fmla="*/ 2831039 h 6782252"/>
                <a:gd name="connsiteX640" fmla="*/ 5006728 w 9142892"/>
                <a:gd name="connsiteY640" fmla="*/ 2943108 h 6782252"/>
                <a:gd name="connsiteX641" fmla="*/ 4997246 w 9142892"/>
                <a:gd name="connsiteY641" fmla="*/ 2946901 h 6782252"/>
                <a:gd name="connsiteX642" fmla="*/ 4996556 w 9142892"/>
                <a:gd name="connsiteY642" fmla="*/ 2966384 h 6782252"/>
                <a:gd name="connsiteX643" fmla="*/ 5047590 w 9142892"/>
                <a:gd name="connsiteY643" fmla="*/ 3012936 h 6782252"/>
                <a:gd name="connsiteX644" fmla="*/ 5055866 w 9142892"/>
                <a:gd name="connsiteY644" fmla="*/ 3015695 h 6782252"/>
                <a:gd name="connsiteX645" fmla="*/ 5066729 w 9142892"/>
                <a:gd name="connsiteY645" fmla="*/ 3010350 h 6782252"/>
                <a:gd name="connsiteX646" fmla="*/ 5064314 w 9142892"/>
                <a:gd name="connsiteY646" fmla="*/ 2991039 h 6782252"/>
                <a:gd name="connsiteX647" fmla="*/ 5016556 w 9142892"/>
                <a:gd name="connsiteY647" fmla="*/ 2947591 h 6782252"/>
                <a:gd name="connsiteX648" fmla="*/ 5006556 w 9142892"/>
                <a:gd name="connsiteY648" fmla="*/ 2943281 h 6782252"/>
                <a:gd name="connsiteX649" fmla="*/ 5006556 w 9142892"/>
                <a:gd name="connsiteY649" fmla="*/ 2943281 h 6782252"/>
                <a:gd name="connsiteX650" fmla="*/ 5112074 w 9142892"/>
                <a:gd name="connsiteY650" fmla="*/ 3024660 h 6782252"/>
                <a:gd name="connsiteX651" fmla="*/ 5100004 w 9142892"/>
                <a:gd name="connsiteY651" fmla="*/ 3031557 h 6782252"/>
                <a:gd name="connsiteX652" fmla="*/ 5105004 w 9142892"/>
                <a:gd name="connsiteY652" fmla="*/ 3050350 h 6782252"/>
                <a:gd name="connsiteX653" fmla="*/ 5160349 w 9142892"/>
                <a:gd name="connsiteY653" fmla="*/ 3081902 h 6782252"/>
                <a:gd name="connsiteX654" fmla="*/ 5160349 w 9142892"/>
                <a:gd name="connsiteY654" fmla="*/ 3081902 h 6782252"/>
                <a:gd name="connsiteX655" fmla="*/ 5160694 w 9142892"/>
                <a:gd name="connsiteY655" fmla="*/ 3081902 h 6782252"/>
                <a:gd name="connsiteX656" fmla="*/ 5160694 w 9142892"/>
                <a:gd name="connsiteY656" fmla="*/ 3082074 h 6782252"/>
                <a:gd name="connsiteX657" fmla="*/ 5160694 w 9142892"/>
                <a:gd name="connsiteY657" fmla="*/ 3082074 h 6782252"/>
                <a:gd name="connsiteX658" fmla="*/ 5164832 w 9142892"/>
                <a:gd name="connsiteY658" fmla="*/ 3084488 h 6782252"/>
                <a:gd name="connsiteX659" fmla="*/ 5171729 w 9142892"/>
                <a:gd name="connsiteY659" fmla="*/ 3086384 h 6782252"/>
                <a:gd name="connsiteX660" fmla="*/ 5183798 w 9142892"/>
                <a:gd name="connsiteY660" fmla="*/ 3079488 h 6782252"/>
                <a:gd name="connsiteX661" fmla="*/ 5178625 w 9142892"/>
                <a:gd name="connsiteY661" fmla="*/ 3060695 h 6782252"/>
                <a:gd name="connsiteX662" fmla="*/ 5118797 w 9142892"/>
                <a:gd name="connsiteY662" fmla="*/ 3026557 h 6782252"/>
                <a:gd name="connsiteX663" fmla="*/ 5111901 w 9142892"/>
                <a:gd name="connsiteY663" fmla="*/ 3024660 h 6782252"/>
                <a:gd name="connsiteX664" fmla="*/ 5111901 w 9142892"/>
                <a:gd name="connsiteY664" fmla="*/ 3024660 h 6782252"/>
                <a:gd name="connsiteX665" fmla="*/ 5231901 w 9142892"/>
                <a:gd name="connsiteY665" fmla="*/ 3093108 h 6782252"/>
                <a:gd name="connsiteX666" fmla="*/ 5220004 w 9142892"/>
                <a:gd name="connsiteY666" fmla="*/ 3100005 h 6782252"/>
                <a:gd name="connsiteX667" fmla="*/ 5225177 w 9142892"/>
                <a:gd name="connsiteY667" fmla="*/ 3118798 h 6782252"/>
                <a:gd name="connsiteX668" fmla="*/ 5265695 w 9142892"/>
                <a:gd name="connsiteY668" fmla="*/ 3141902 h 6782252"/>
                <a:gd name="connsiteX669" fmla="*/ 5266039 w 9142892"/>
                <a:gd name="connsiteY669" fmla="*/ 3141902 h 6782252"/>
                <a:gd name="connsiteX670" fmla="*/ 5266039 w 9142892"/>
                <a:gd name="connsiteY670" fmla="*/ 3142247 h 6782252"/>
                <a:gd name="connsiteX671" fmla="*/ 5285005 w 9142892"/>
                <a:gd name="connsiteY671" fmla="*/ 3153109 h 6782252"/>
                <a:gd name="connsiteX672" fmla="*/ 5291729 w 9142892"/>
                <a:gd name="connsiteY672" fmla="*/ 3154833 h 6782252"/>
                <a:gd name="connsiteX673" fmla="*/ 5303798 w 9142892"/>
                <a:gd name="connsiteY673" fmla="*/ 3147936 h 6782252"/>
                <a:gd name="connsiteX674" fmla="*/ 5298626 w 9142892"/>
                <a:gd name="connsiteY674" fmla="*/ 3129143 h 6782252"/>
                <a:gd name="connsiteX675" fmla="*/ 5238798 w 9142892"/>
                <a:gd name="connsiteY675" fmla="*/ 3095005 h 6782252"/>
                <a:gd name="connsiteX676" fmla="*/ 5231901 w 9142892"/>
                <a:gd name="connsiteY676" fmla="*/ 3093108 h 6782252"/>
                <a:gd name="connsiteX677" fmla="*/ 5231901 w 9142892"/>
                <a:gd name="connsiteY677" fmla="*/ 3093108 h 6782252"/>
                <a:gd name="connsiteX678" fmla="*/ 5351729 w 9142892"/>
                <a:gd name="connsiteY678" fmla="*/ 3161557 h 6782252"/>
                <a:gd name="connsiteX679" fmla="*/ 5339660 w 9142892"/>
                <a:gd name="connsiteY679" fmla="*/ 3168454 h 6782252"/>
                <a:gd name="connsiteX680" fmla="*/ 5344833 w 9142892"/>
                <a:gd name="connsiteY680" fmla="*/ 3187247 h 6782252"/>
                <a:gd name="connsiteX681" fmla="*/ 5362591 w 9142892"/>
                <a:gd name="connsiteY681" fmla="*/ 3197419 h 6782252"/>
                <a:gd name="connsiteX682" fmla="*/ 5363108 w 9142892"/>
                <a:gd name="connsiteY682" fmla="*/ 3197419 h 6782252"/>
                <a:gd name="connsiteX683" fmla="*/ 5363108 w 9142892"/>
                <a:gd name="connsiteY683" fmla="*/ 3197764 h 6782252"/>
                <a:gd name="connsiteX684" fmla="*/ 5404832 w 9142892"/>
                <a:gd name="connsiteY684" fmla="*/ 3221557 h 6782252"/>
                <a:gd name="connsiteX685" fmla="*/ 5411557 w 9142892"/>
                <a:gd name="connsiteY685" fmla="*/ 3223281 h 6782252"/>
                <a:gd name="connsiteX686" fmla="*/ 5423626 w 9142892"/>
                <a:gd name="connsiteY686" fmla="*/ 3216385 h 6782252"/>
                <a:gd name="connsiteX687" fmla="*/ 5418453 w 9142892"/>
                <a:gd name="connsiteY687" fmla="*/ 3197591 h 6782252"/>
                <a:gd name="connsiteX688" fmla="*/ 5358626 w 9142892"/>
                <a:gd name="connsiteY688" fmla="*/ 3163453 h 6782252"/>
                <a:gd name="connsiteX689" fmla="*/ 5351729 w 9142892"/>
                <a:gd name="connsiteY689" fmla="*/ 3161557 h 6782252"/>
                <a:gd name="connsiteX690" fmla="*/ 5351729 w 9142892"/>
                <a:gd name="connsiteY690" fmla="*/ 3161557 h 6782252"/>
                <a:gd name="connsiteX691" fmla="*/ 5471557 w 9142892"/>
                <a:gd name="connsiteY691" fmla="*/ 3230005 h 6782252"/>
                <a:gd name="connsiteX692" fmla="*/ 5459488 w 9142892"/>
                <a:gd name="connsiteY692" fmla="*/ 3236902 h 6782252"/>
                <a:gd name="connsiteX693" fmla="*/ 5464660 w 9142892"/>
                <a:gd name="connsiteY693" fmla="*/ 3255695 h 6782252"/>
                <a:gd name="connsiteX694" fmla="*/ 5524488 w 9142892"/>
                <a:gd name="connsiteY694" fmla="*/ 3290005 h 6782252"/>
                <a:gd name="connsiteX695" fmla="*/ 5531385 w 9142892"/>
                <a:gd name="connsiteY695" fmla="*/ 3291902 h 6782252"/>
                <a:gd name="connsiteX696" fmla="*/ 5543454 w 9142892"/>
                <a:gd name="connsiteY696" fmla="*/ 3285005 h 6782252"/>
                <a:gd name="connsiteX697" fmla="*/ 5538281 w 9142892"/>
                <a:gd name="connsiteY697" fmla="*/ 3266212 h 6782252"/>
                <a:gd name="connsiteX698" fmla="*/ 5478454 w 9142892"/>
                <a:gd name="connsiteY698" fmla="*/ 3232074 h 6782252"/>
                <a:gd name="connsiteX699" fmla="*/ 5471557 w 9142892"/>
                <a:gd name="connsiteY699" fmla="*/ 3230178 h 6782252"/>
                <a:gd name="connsiteX700" fmla="*/ 5471557 w 9142892"/>
                <a:gd name="connsiteY700" fmla="*/ 3230178 h 6782252"/>
                <a:gd name="connsiteX701" fmla="*/ 5591385 w 9142892"/>
                <a:gd name="connsiteY701" fmla="*/ 3298454 h 6782252"/>
                <a:gd name="connsiteX702" fmla="*/ 5579316 w 9142892"/>
                <a:gd name="connsiteY702" fmla="*/ 3305350 h 6782252"/>
                <a:gd name="connsiteX703" fmla="*/ 5584316 w 9142892"/>
                <a:gd name="connsiteY703" fmla="*/ 3324143 h 6782252"/>
                <a:gd name="connsiteX704" fmla="*/ 5627247 w 9142892"/>
                <a:gd name="connsiteY704" fmla="*/ 3348626 h 6782252"/>
                <a:gd name="connsiteX705" fmla="*/ 5627419 w 9142892"/>
                <a:gd name="connsiteY705" fmla="*/ 3348626 h 6782252"/>
                <a:gd name="connsiteX706" fmla="*/ 5644143 w 9142892"/>
                <a:gd name="connsiteY706" fmla="*/ 3358281 h 6782252"/>
                <a:gd name="connsiteX707" fmla="*/ 5651040 w 9142892"/>
                <a:gd name="connsiteY707" fmla="*/ 3360178 h 6782252"/>
                <a:gd name="connsiteX708" fmla="*/ 5663109 w 9142892"/>
                <a:gd name="connsiteY708" fmla="*/ 3353282 h 6782252"/>
                <a:gd name="connsiteX709" fmla="*/ 5657937 w 9142892"/>
                <a:gd name="connsiteY709" fmla="*/ 3334488 h 6782252"/>
                <a:gd name="connsiteX710" fmla="*/ 5598109 w 9142892"/>
                <a:gd name="connsiteY710" fmla="*/ 3300350 h 6782252"/>
                <a:gd name="connsiteX711" fmla="*/ 5591212 w 9142892"/>
                <a:gd name="connsiteY711" fmla="*/ 3298454 h 6782252"/>
                <a:gd name="connsiteX712" fmla="*/ 5591212 w 9142892"/>
                <a:gd name="connsiteY712" fmla="*/ 3298454 h 6782252"/>
                <a:gd name="connsiteX713" fmla="*/ 5711213 w 9142892"/>
                <a:gd name="connsiteY713" fmla="*/ 3366902 h 6782252"/>
                <a:gd name="connsiteX714" fmla="*/ 5699143 w 9142892"/>
                <a:gd name="connsiteY714" fmla="*/ 3373799 h 6782252"/>
                <a:gd name="connsiteX715" fmla="*/ 5704316 w 9142892"/>
                <a:gd name="connsiteY715" fmla="*/ 3392592 h 6782252"/>
                <a:gd name="connsiteX716" fmla="*/ 5736212 w 9142892"/>
                <a:gd name="connsiteY716" fmla="*/ 3410695 h 6782252"/>
                <a:gd name="connsiteX717" fmla="*/ 5736212 w 9142892"/>
                <a:gd name="connsiteY717" fmla="*/ 3410695 h 6782252"/>
                <a:gd name="connsiteX718" fmla="*/ 5736558 w 9142892"/>
                <a:gd name="connsiteY718" fmla="*/ 3410868 h 6782252"/>
                <a:gd name="connsiteX719" fmla="*/ 5736558 w 9142892"/>
                <a:gd name="connsiteY719" fmla="*/ 3410868 h 6782252"/>
                <a:gd name="connsiteX720" fmla="*/ 5736730 w 9142892"/>
                <a:gd name="connsiteY720" fmla="*/ 3411040 h 6782252"/>
                <a:gd name="connsiteX721" fmla="*/ 5736730 w 9142892"/>
                <a:gd name="connsiteY721" fmla="*/ 3411040 h 6782252"/>
                <a:gd name="connsiteX722" fmla="*/ 5736902 w 9142892"/>
                <a:gd name="connsiteY722" fmla="*/ 3411213 h 6782252"/>
                <a:gd name="connsiteX723" fmla="*/ 5763971 w 9142892"/>
                <a:gd name="connsiteY723" fmla="*/ 3426730 h 6782252"/>
                <a:gd name="connsiteX724" fmla="*/ 5770695 w 9142892"/>
                <a:gd name="connsiteY724" fmla="*/ 3428454 h 6782252"/>
                <a:gd name="connsiteX725" fmla="*/ 5782764 w 9142892"/>
                <a:gd name="connsiteY725" fmla="*/ 3421557 h 6782252"/>
                <a:gd name="connsiteX726" fmla="*/ 5777592 w 9142892"/>
                <a:gd name="connsiteY726" fmla="*/ 3402764 h 6782252"/>
                <a:gd name="connsiteX727" fmla="*/ 5717765 w 9142892"/>
                <a:gd name="connsiteY727" fmla="*/ 3368626 h 6782252"/>
                <a:gd name="connsiteX728" fmla="*/ 5710868 w 9142892"/>
                <a:gd name="connsiteY728" fmla="*/ 3366730 h 6782252"/>
                <a:gd name="connsiteX729" fmla="*/ 5710868 w 9142892"/>
                <a:gd name="connsiteY729" fmla="*/ 3366730 h 6782252"/>
                <a:gd name="connsiteX730" fmla="*/ 5831040 w 9142892"/>
                <a:gd name="connsiteY730" fmla="*/ 3435351 h 6782252"/>
                <a:gd name="connsiteX731" fmla="*/ 5818972 w 9142892"/>
                <a:gd name="connsiteY731" fmla="*/ 3442247 h 6782252"/>
                <a:gd name="connsiteX732" fmla="*/ 5823971 w 9142892"/>
                <a:gd name="connsiteY732" fmla="*/ 3461040 h 6782252"/>
                <a:gd name="connsiteX733" fmla="*/ 5839144 w 9142892"/>
                <a:gd name="connsiteY733" fmla="*/ 3469661 h 6782252"/>
                <a:gd name="connsiteX734" fmla="*/ 5839144 w 9142892"/>
                <a:gd name="connsiteY734" fmla="*/ 3469661 h 6782252"/>
                <a:gd name="connsiteX735" fmla="*/ 5839144 w 9142892"/>
                <a:gd name="connsiteY735" fmla="*/ 3469661 h 6782252"/>
                <a:gd name="connsiteX736" fmla="*/ 5883627 w 9142892"/>
                <a:gd name="connsiteY736" fmla="*/ 3495178 h 6782252"/>
                <a:gd name="connsiteX737" fmla="*/ 5890523 w 9142892"/>
                <a:gd name="connsiteY737" fmla="*/ 3497075 h 6782252"/>
                <a:gd name="connsiteX738" fmla="*/ 5902592 w 9142892"/>
                <a:gd name="connsiteY738" fmla="*/ 3490178 h 6782252"/>
                <a:gd name="connsiteX739" fmla="*/ 5897420 w 9142892"/>
                <a:gd name="connsiteY739" fmla="*/ 3471385 h 6782252"/>
                <a:gd name="connsiteX740" fmla="*/ 5837592 w 9142892"/>
                <a:gd name="connsiteY740" fmla="*/ 3437247 h 6782252"/>
                <a:gd name="connsiteX741" fmla="*/ 5830696 w 9142892"/>
                <a:gd name="connsiteY741" fmla="*/ 3435351 h 6782252"/>
                <a:gd name="connsiteX742" fmla="*/ 5830696 w 9142892"/>
                <a:gd name="connsiteY742" fmla="*/ 3435351 h 6782252"/>
                <a:gd name="connsiteX743" fmla="*/ 5950868 w 9142892"/>
                <a:gd name="connsiteY743" fmla="*/ 3503799 h 6782252"/>
                <a:gd name="connsiteX744" fmla="*/ 5938799 w 9142892"/>
                <a:gd name="connsiteY744" fmla="*/ 3510695 h 6782252"/>
                <a:gd name="connsiteX745" fmla="*/ 5943799 w 9142892"/>
                <a:gd name="connsiteY745" fmla="*/ 3529488 h 6782252"/>
                <a:gd name="connsiteX746" fmla="*/ 5993799 w 9142892"/>
                <a:gd name="connsiteY746" fmla="*/ 3558109 h 6782252"/>
                <a:gd name="connsiteX747" fmla="*/ 5993799 w 9142892"/>
                <a:gd name="connsiteY747" fmla="*/ 3558109 h 6782252"/>
                <a:gd name="connsiteX748" fmla="*/ 5993972 w 9142892"/>
                <a:gd name="connsiteY748" fmla="*/ 3558109 h 6782252"/>
                <a:gd name="connsiteX749" fmla="*/ 6003627 w 9142892"/>
                <a:gd name="connsiteY749" fmla="*/ 3563799 h 6782252"/>
                <a:gd name="connsiteX750" fmla="*/ 6010523 w 9142892"/>
                <a:gd name="connsiteY750" fmla="*/ 3565696 h 6782252"/>
                <a:gd name="connsiteX751" fmla="*/ 6022593 w 9142892"/>
                <a:gd name="connsiteY751" fmla="*/ 3558799 h 6782252"/>
                <a:gd name="connsiteX752" fmla="*/ 6017420 w 9142892"/>
                <a:gd name="connsiteY752" fmla="*/ 3540006 h 6782252"/>
                <a:gd name="connsiteX753" fmla="*/ 5957592 w 9142892"/>
                <a:gd name="connsiteY753" fmla="*/ 3505868 h 6782252"/>
                <a:gd name="connsiteX754" fmla="*/ 5950696 w 9142892"/>
                <a:gd name="connsiteY754" fmla="*/ 3503971 h 6782252"/>
                <a:gd name="connsiteX755" fmla="*/ 5950696 w 9142892"/>
                <a:gd name="connsiteY755" fmla="*/ 3503971 h 6782252"/>
                <a:gd name="connsiteX756" fmla="*/ 6070696 w 9142892"/>
                <a:gd name="connsiteY756" fmla="*/ 3572247 h 6782252"/>
                <a:gd name="connsiteX757" fmla="*/ 6058627 w 9142892"/>
                <a:gd name="connsiteY757" fmla="*/ 3579144 h 6782252"/>
                <a:gd name="connsiteX758" fmla="*/ 6063799 w 9142892"/>
                <a:gd name="connsiteY758" fmla="*/ 3597937 h 6782252"/>
                <a:gd name="connsiteX759" fmla="*/ 6108282 w 9142892"/>
                <a:gd name="connsiteY759" fmla="*/ 3623282 h 6782252"/>
                <a:gd name="connsiteX760" fmla="*/ 6123800 w 9142892"/>
                <a:gd name="connsiteY760" fmla="*/ 3632075 h 6782252"/>
                <a:gd name="connsiteX761" fmla="*/ 6130524 w 9142892"/>
                <a:gd name="connsiteY761" fmla="*/ 3633799 h 6782252"/>
                <a:gd name="connsiteX762" fmla="*/ 6142593 w 9142892"/>
                <a:gd name="connsiteY762" fmla="*/ 3626903 h 6782252"/>
                <a:gd name="connsiteX763" fmla="*/ 6137420 w 9142892"/>
                <a:gd name="connsiteY763" fmla="*/ 3608109 h 6782252"/>
                <a:gd name="connsiteX764" fmla="*/ 6077593 w 9142892"/>
                <a:gd name="connsiteY764" fmla="*/ 3573971 h 6782252"/>
                <a:gd name="connsiteX765" fmla="*/ 6070696 w 9142892"/>
                <a:gd name="connsiteY765" fmla="*/ 3572075 h 6782252"/>
                <a:gd name="connsiteX766" fmla="*/ 6070696 w 9142892"/>
                <a:gd name="connsiteY766" fmla="*/ 3572075 h 6782252"/>
                <a:gd name="connsiteX767" fmla="*/ 6190524 w 9142892"/>
                <a:gd name="connsiteY767" fmla="*/ 3640696 h 6782252"/>
                <a:gd name="connsiteX768" fmla="*/ 6178455 w 9142892"/>
                <a:gd name="connsiteY768" fmla="*/ 3647592 h 6782252"/>
                <a:gd name="connsiteX769" fmla="*/ 6183627 w 9142892"/>
                <a:gd name="connsiteY769" fmla="*/ 3666385 h 6782252"/>
                <a:gd name="connsiteX770" fmla="*/ 6205869 w 9142892"/>
                <a:gd name="connsiteY770" fmla="*/ 3679144 h 6782252"/>
                <a:gd name="connsiteX771" fmla="*/ 6243628 w 9142892"/>
                <a:gd name="connsiteY771" fmla="*/ 3700696 h 6782252"/>
                <a:gd name="connsiteX772" fmla="*/ 6250352 w 9142892"/>
                <a:gd name="connsiteY772" fmla="*/ 3702420 h 6782252"/>
                <a:gd name="connsiteX773" fmla="*/ 6262421 w 9142892"/>
                <a:gd name="connsiteY773" fmla="*/ 3695523 h 6782252"/>
                <a:gd name="connsiteX774" fmla="*/ 6257248 w 9142892"/>
                <a:gd name="connsiteY774" fmla="*/ 3676730 h 6782252"/>
                <a:gd name="connsiteX775" fmla="*/ 6197420 w 9142892"/>
                <a:gd name="connsiteY775" fmla="*/ 3642592 h 6782252"/>
                <a:gd name="connsiteX776" fmla="*/ 6190524 w 9142892"/>
                <a:gd name="connsiteY776" fmla="*/ 3640696 h 6782252"/>
                <a:gd name="connsiteX777" fmla="*/ 6190524 w 9142892"/>
                <a:gd name="connsiteY777" fmla="*/ 3640696 h 6782252"/>
                <a:gd name="connsiteX778" fmla="*/ 6310352 w 9142892"/>
                <a:gd name="connsiteY778" fmla="*/ 3709144 h 6782252"/>
                <a:gd name="connsiteX779" fmla="*/ 6298283 w 9142892"/>
                <a:gd name="connsiteY779" fmla="*/ 3716041 h 6782252"/>
                <a:gd name="connsiteX780" fmla="*/ 6303455 w 9142892"/>
                <a:gd name="connsiteY780" fmla="*/ 3734834 h 6782252"/>
                <a:gd name="connsiteX781" fmla="*/ 6305696 w 9142892"/>
                <a:gd name="connsiteY781" fmla="*/ 3736041 h 6782252"/>
                <a:gd name="connsiteX782" fmla="*/ 6305696 w 9142892"/>
                <a:gd name="connsiteY782" fmla="*/ 3736041 h 6782252"/>
                <a:gd name="connsiteX783" fmla="*/ 6306731 w 9142892"/>
                <a:gd name="connsiteY783" fmla="*/ 3736730 h 6782252"/>
                <a:gd name="connsiteX784" fmla="*/ 6306731 w 9142892"/>
                <a:gd name="connsiteY784" fmla="*/ 3736730 h 6782252"/>
                <a:gd name="connsiteX785" fmla="*/ 6307076 w 9142892"/>
                <a:gd name="connsiteY785" fmla="*/ 3736730 h 6782252"/>
                <a:gd name="connsiteX786" fmla="*/ 6307076 w 9142892"/>
                <a:gd name="connsiteY786" fmla="*/ 3737075 h 6782252"/>
                <a:gd name="connsiteX787" fmla="*/ 6308455 w 9142892"/>
                <a:gd name="connsiteY787" fmla="*/ 3737937 h 6782252"/>
                <a:gd name="connsiteX788" fmla="*/ 6308455 w 9142892"/>
                <a:gd name="connsiteY788" fmla="*/ 3737937 h 6782252"/>
                <a:gd name="connsiteX789" fmla="*/ 6309317 w 9142892"/>
                <a:gd name="connsiteY789" fmla="*/ 3738454 h 6782252"/>
                <a:gd name="connsiteX790" fmla="*/ 6309317 w 9142892"/>
                <a:gd name="connsiteY790" fmla="*/ 3738454 h 6782252"/>
                <a:gd name="connsiteX791" fmla="*/ 6309835 w 9142892"/>
                <a:gd name="connsiteY791" fmla="*/ 3738799 h 6782252"/>
                <a:gd name="connsiteX792" fmla="*/ 6310179 w 9142892"/>
                <a:gd name="connsiteY792" fmla="*/ 3738972 h 6782252"/>
                <a:gd name="connsiteX793" fmla="*/ 6310869 w 9142892"/>
                <a:gd name="connsiteY793" fmla="*/ 3739317 h 6782252"/>
                <a:gd name="connsiteX794" fmla="*/ 6310869 w 9142892"/>
                <a:gd name="connsiteY794" fmla="*/ 3739317 h 6782252"/>
                <a:gd name="connsiteX795" fmla="*/ 6310869 w 9142892"/>
                <a:gd name="connsiteY795" fmla="*/ 3739317 h 6782252"/>
                <a:gd name="connsiteX796" fmla="*/ 6310869 w 9142892"/>
                <a:gd name="connsiteY796" fmla="*/ 3739317 h 6782252"/>
                <a:gd name="connsiteX797" fmla="*/ 6311731 w 9142892"/>
                <a:gd name="connsiteY797" fmla="*/ 3739834 h 6782252"/>
                <a:gd name="connsiteX798" fmla="*/ 6311731 w 9142892"/>
                <a:gd name="connsiteY798" fmla="*/ 3739834 h 6782252"/>
                <a:gd name="connsiteX799" fmla="*/ 6312938 w 9142892"/>
                <a:gd name="connsiteY799" fmla="*/ 3740523 h 6782252"/>
                <a:gd name="connsiteX800" fmla="*/ 6312938 w 9142892"/>
                <a:gd name="connsiteY800" fmla="*/ 3740523 h 6782252"/>
                <a:gd name="connsiteX801" fmla="*/ 6313111 w 9142892"/>
                <a:gd name="connsiteY801" fmla="*/ 3740523 h 6782252"/>
                <a:gd name="connsiteX802" fmla="*/ 6313972 w 9142892"/>
                <a:gd name="connsiteY802" fmla="*/ 3741041 h 6782252"/>
                <a:gd name="connsiteX803" fmla="*/ 6314317 w 9142892"/>
                <a:gd name="connsiteY803" fmla="*/ 3741041 h 6782252"/>
                <a:gd name="connsiteX804" fmla="*/ 6315697 w 9142892"/>
                <a:gd name="connsiteY804" fmla="*/ 3742075 h 6782252"/>
                <a:gd name="connsiteX805" fmla="*/ 6315697 w 9142892"/>
                <a:gd name="connsiteY805" fmla="*/ 3742075 h 6782252"/>
                <a:gd name="connsiteX806" fmla="*/ 6362248 w 9142892"/>
                <a:gd name="connsiteY806" fmla="*/ 3768799 h 6782252"/>
                <a:gd name="connsiteX807" fmla="*/ 6369145 w 9142892"/>
                <a:gd name="connsiteY807" fmla="*/ 3770696 h 6782252"/>
                <a:gd name="connsiteX808" fmla="*/ 6381214 w 9142892"/>
                <a:gd name="connsiteY808" fmla="*/ 3763799 h 6782252"/>
                <a:gd name="connsiteX809" fmla="*/ 6376042 w 9142892"/>
                <a:gd name="connsiteY809" fmla="*/ 3745006 h 6782252"/>
                <a:gd name="connsiteX810" fmla="*/ 6316214 w 9142892"/>
                <a:gd name="connsiteY810" fmla="*/ 3710868 h 6782252"/>
                <a:gd name="connsiteX811" fmla="*/ 6309317 w 9142892"/>
                <a:gd name="connsiteY811" fmla="*/ 3708972 h 6782252"/>
                <a:gd name="connsiteX812" fmla="*/ 6309317 w 9142892"/>
                <a:gd name="connsiteY812" fmla="*/ 3708972 h 6782252"/>
                <a:gd name="connsiteX813" fmla="*/ 6430179 w 9142892"/>
                <a:gd name="connsiteY813" fmla="*/ 3777593 h 6782252"/>
                <a:gd name="connsiteX814" fmla="*/ 6418111 w 9142892"/>
                <a:gd name="connsiteY814" fmla="*/ 3784489 h 6782252"/>
                <a:gd name="connsiteX815" fmla="*/ 6423110 w 9142892"/>
                <a:gd name="connsiteY815" fmla="*/ 3803282 h 6782252"/>
                <a:gd name="connsiteX816" fmla="*/ 6483111 w 9142892"/>
                <a:gd name="connsiteY816" fmla="*/ 3837593 h 6782252"/>
                <a:gd name="connsiteX817" fmla="*/ 6489835 w 9142892"/>
                <a:gd name="connsiteY817" fmla="*/ 3839317 h 6782252"/>
                <a:gd name="connsiteX818" fmla="*/ 6501904 w 9142892"/>
                <a:gd name="connsiteY818" fmla="*/ 3832420 h 6782252"/>
                <a:gd name="connsiteX819" fmla="*/ 6496731 w 9142892"/>
                <a:gd name="connsiteY819" fmla="*/ 3813627 h 6782252"/>
                <a:gd name="connsiteX820" fmla="*/ 6436904 w 9142892"/>
                <a:gd name="connsiteY820" fmla="*/ 3779489 h 6782252"/>
                <a:gd name="connsiteX821" fmla="*/ 6430007 w 9142892"/>
                <a:gd name="connsiteY821" fmla="*/ 3777593 h 6782252"/>
                <a:gd name="connsiteX822" fmla="*/ 6430007 w 9142892"/>
                <a:gd name="connsiteY822" fmla="*/ 3777593 h 6782252"/>
                <a:gd name="connsiteX823" fmla="*/ 6550007 w 9142892"/>
                <a:gd name="connsiteY823" fmla="*/ 3846041 h 6782252"/>
                <a:gd name="connsiteX824" fmla="*/ 6537938 w 9142892"/>
                <a:gd name="connsiteY824" fmla="*/ 3852937 h 6782252"/>
                <a:gd name="connsiteX825" fmla="*/ 6543111 w 9142892"/>
                <a:gd name="connsiteY825" fmla="*/ 3871730 h 6782252"/>
                <a:gd name="connsiteX826" fmla="*/ 6584318 w 9142892"/>
                <a:gd name="connsiteY826" fmla="*/ 3895179 h 6782252"/>
                <a:gd name="connsiteX827" fmla="*/ 6603111 w 9142892"/>
                <a:gd name="connsiteY827" fmla="*/ 3905868 h 6782252"/>
                <a:gd name="connsiteX828" fmla="*/ 6609835 w 9142892"/>
                <a:gd name="connsiteY828" fmla="*/ 3907593 h 6782252"/>
                <a:gd name="connsiteX829" fmla="*/ 6621904 w 9142892"/>
                <a:gd name="connsiteY829" fmla="*/ 3900696 h 6782252"/>
                <a:gd name="connsiteX830" fmla="*/ 6616732 w 9142892"/>
                <a:gd name="connsiteY830" fmla="*/ 3881903 h 6782252"/>
                <a:gd name="connsiteX831" fmla="*/ 6556904 w 9142892"/>
                <a:gd name="connsiteY831" fmla="*/ 3847765 h 6782252"/>
                <a:gd name="connsiteX832" fmla="*/ 6550007 w 9142892"/>
                <a:gd name="connsiteY832" fmla="*/ 3845868 h 6782252"/>
                <a:gd name="connsiteX833" fmla="*/ 6550007 w 9142892"/>
                <a:gd name="connsiteY833" fmla="*/ 3845868 h 6782252"/>
                <a:gd name="connsiteX834" fmla="*/ 6669835 w 9142892"/>
                <a:gd name="connsiteY834" fmla="*/ 3914489 h 6782252"/>
                <a:gd name="connsiteX835" fmla="*/ 6657766 w 9142892"/>
                <a:gd name="connsiteY835" fmla="*/ 3921386 h 6782252"/>
                <a:gd name="connsiteX836" fmla="*/ 6662938 w 9142892"/>
                <a:gd name="connsiteY836" fmla="*/ 3940179 h 6782252"/>
                <a:gd name="connsiteX837" fmla="*/ 6671559 w 9142892"/>
                <a:gd name="connsiteY837" fmla="*/ 3945006 h 6782252"/>
                <a:gd name="connsiteX838" fmla="*/ 6722939 w 9142892"/>
                <a:gd name="connsiteY838" fmla="*/ 3974317 h 6782252"/>
                <a:gd name="connsiteX839" fmla="*/ 6729835 w 9142892"/>
                <a:gd name="connsiteY839" fmla="*/ 3976213 h 6782252"/>
                <a:gd name="connsiteX840" fmla="*/ 6741904 w 9142892"/>
                <a:gd name="connsiteY840" fmla="*/ 3969317 h 6782252"/>
                <a:gd name="connsiteX841" fmla="*/ 6736732 w 9142892"/>
                <a:gd name="connsiteY841" fmla="*/ 3950524 h 6782252"/>
                <a:gd name="connsiteX842" fmla="*/ 6676904 w 9142892"/>
                <a:gd name="connsiteY842" fmla="*/ 3916386 h 6782252"/>
                <a:gd name="connsiteX843" fmla="*/ 6670007 w 9142892"/>
                <a:gd name="connsiteY843" fmla="*/ 3914489 h 6782252"/>
                <a:gd name="connsiteX844" fmla="*/ 6670007 w 9142892"/>
                <a:gd name="connsiteY844" fmla="*/ 3914489 h 6782252"/>
                <a:gd name="connsiteX845" fmla="*/ 6789663 w 9142892"/>
                <a:gd name="connsiteY845" fmla="*/ 3982938 h 6782252"/>
                <a:gd name="connsiteX846" fmla="*/ 6777594 w 9142892"/>
                <a:gd name="connsiteY846" fmla="*/ 3989834 h 6782252"/>
                <a:gd name="connsiteX847" fmla="*/ 6782594 w 9142892"/>
                <a:gd name="connsiteY847" fmla="*/ 4008627 h 6782252"/>
                <a:gd name="connsiteX848" fmla="*/ 6827077 w 9142892"/>
                <a:gd name="connsiteY848" fmla="*/ 4034145 h 6782252"/>
                <a:gd name="connsiteX849" fmla="*/ 6842594 w 9142892"/>
                <a:gd name="connsiteY849" fmla="*/ 4042938 h 6782252"/>
                <a:gd name="connsiteX850" fmla="*/ 6849491 w 9142892"/>
                <a:gd name="connsiteY850" fmla="*/ 4044834 h 6782252"/>
                <a:gd name="connsiteX851" fmla="*/ 6861560 w 9142892"/>
                <a:gd name="connsiteY851" fmla="*/ 4037938 h 6782252"/>
                <a:gd name="connsiteX852" fmla="*/ 6856387 w 9142892"/>
                <a:gd name="connsiteY852" fmla="*/ 4019145 h 6782252"/>
                <a:gd name="connsiteX853" fmla="*/ 6796559 w 9142892"/>
                <a:gd name="connsiteY853" fmla="*/ 3985007 h 6782252"/>
                <a:gd name="connsiteX854" fmla="*/ 6789663 w 9142892"/>
                <a:gd name="connsiteY854" fmla="*/ 3983110 h 6782252"/>
                <a:gd name="connsiteX855" fmla="*/ 6789663 w 9142892"/>
                <a:gd name="connsiteY855" fmla="*/ 3983110 h 6782252"/>
                <a:gd name="connsiteX856" fmla="*/ 6909491 w 9142892"/>
                <a:gd name="connsiteY856" fmla="*/ 4051386 h 6782252"/>
                <a:gd name="connsiteX857" fmla="*/ 6897422 w 9142892"/>
                <a:gd name="connsiteY857" fmla="*/ 4058283 h 6782252"/>
                <a:gd name="connsiteX858" fmla="*/ 6902595 w 9142892"/>
                <a:gd name="connsiteY858" fmla="*/ 4077076 h 6782252"/>
                <a:gd name="connsiteX859" fmla="*/ 6931387 w 9142892"/>
                <a:gd name="connsiteY859" fmla="*/ 4093627 h 6782252"/>
                <a:gd name="connsiteX860" fmla="*/ 6931387 w 9142892"/>
                <a:gd name="connsiteY860" fmla="*/ 4093627 h 6782252"/>
                <a:gd name="connsiteX861" fmla="*/ 6931732 w 9142892"/>
                <a:gd name="connsiteY861" fmla="*/ 4093800 h 6782252"/>
                <a:gd name="connsiteX862" fmla="*/ 6962422 w 9142892"/>
                <a:gd name="connsiteY862" fmla="*/ 4111386 h 6782252"/>
                <a:gd name="connsiteX863" fmla="*/ 6969146 w 9142892"/>
                <a:gd name="connsiteY863" fmla="*/ 4113110 h 6782252"/>
                <a:gd name="connsiteX864" fmla="*/ 6981215 w 9142892"/>
                <a:gd name="connsiteY864" fmla="*/ 4106214 h 6782252"/>
                <a:gd name="connsiteX865" fmla="*/ 6976043 w 9142892"/>
                <a:gd name="connsiteY865" fmla="*/ 4087420 h 6782252"/>
                <a:gd name="connsiteX866" fmla="*/ 6916215 w 9142892"/>
                <a:gd name="connsiteY866" fmla="*/ 4053282 h 6782252"/>
                <a:gd name="connsiteX867" fmla="*/ 6909318 w 9142892"/>
                <a:gd name="connsiteY867" fmla="*/ 4051386 h 6782252"/>
                <a:gd name="connsiteX868" fmla="*/ 6909318 w 9142892"/>
                <a:gd name="connsiteY868" fmla="*/ 4051386 h 6782252"/>
                <a:gd name="connsiteX869" fmla="*/ 7029318 w 9142892"/>
                <a:gd name="connsiteY869" fmla="*/ 4119834 h 6782252"/>
                <a:gd name="connsiteX870" fmla="*/ 7017250 w 9142892"/>
                <a:gd name="connsiteY870" fmla="*/ 4126731 h 6782252"/>
                <a:gd name="connsiteX871" fmla="*/ 7022422 w 9142892"/>
                <a:gd name="connsiteY871" fmla="*/ 4145524 h 6782252"/>
                <a:gd name="connsiteX872" fmla="*/ 7082250 w 9142892"/>
                <a:gd name="connsiteY872" fmla="*/ 4179662 h 6782252"/>
                <a:gd name="connsiteX873" fmla="*/ 7089146 w 9142892"/>
                <a:gd name="connsiteY873" fmla="*/ 4181559 h 6782252"/>
                <a:gd name="connsiteX874" fmla="*/ 7101215 w 9142892"/>
                <a:gd name="connsiteY874" fmla="*/ 4174662 h 6782252"/>
                <a:gd name="connsiteX875" fmla="*/ 7096043 w 9142892"/>
                <a:gd name="connsiteY875" fmla="*/ 4155869 h 6782252"/>
                <a:gd name="connsiteX876" fmla="*/ 7036215 w 9142892"/>
                <a:gd name="connsiteY876" fmla="*/ 4121731 h 6782252"/>
                <a:gd name="connsiteX877" fmla="*/ 7029318 w 9142892"/>
                <a:gd name="connsiteY877" fmla="*/ 4119834 h 6782252"/>
                <a:gd name="connsiteX878" fmla="*/ 7029318 w 9142892"/>
                <a:gd name="connsiteY878" fmla="*/ 4119834 h 6782252"/>
                <a:gd name="connsiteX879" fmla="*/ 7149147 w 9142892"/>
                <a:gd name="connsiteY879" fmla="*/ 4188283 h 6782252"/>
                <a:gd name="connsiteX880" fmla="*/ 7137077 w 9142892"/>
                <a:gd name="connsiteY880" fmla="*/ 4195179 h 6782252"/>
                <a:gd name="connsiteX881" fmla="*/ 7142250 w 9142892"/>
                <a:gd name="connsiteY881" fmla="*/ 4213973 h 6782252"/>
                <a:gd name="connsiteX882" fmla="*/ 7202078 w 9142892"/>
                <a:gd name="connsiteY882" fmla="*/ 4248111 h 6782252"/>
                <a:gd name="connsiteX883" fmla="*/ 7208974 w 9142892"/>
                <a:gd name="connsiteY883" fmla="*/ 4250007 h 6782252"/>
                <a:gd name="connsiteX884" fmla="*/ 7221043 w 9142892"/>
                <a:gd name="connsiteY884" fmla="*/ 4243111 h 6782252"/>
                <a:gd name="connsiteX885" fmla="*/ 7215871 w 9142892"/>
                <a:gd name="connsiteY885" fmla="*/ 4224317 h 6782252"/>
                <a:gd name="connsiteX886" fmla="*/ 7156043 w 9142892"/>
                <a:gd name="connsiteY886" fmla="*/ 4190179 h 6782252"/>
                <a:gd name="connsiteX887" fmla="*/ 7149147 w 9142892"/>
                <a:gd name="connsiteY887" fmla="*/ 4188283 h 6782252"/>
                <a:gd name="connsiteX888" fmla="*/ 7149147 w 9142892"/>
                <a:gd name="connsiteY888" fmla="*/ 4188283 h 6782252"/>
                <a:gd name="connsiteX889" fmla="*/ 7178974 w 9142892"/>
                <a:gd name="connsiteY889" fmla="*/ 4280869 h 6782252"/>
                <a:gd name="connsiteX890" fmla="*/ 7172250 w 9142892"/>
                <a:gd name="connsiteY890" fmla="*/ 4282593 h 6782252"/>
                <a:gd name="connsiteX891" fmla="*/ 7124319 w 9142892"/>
                <a:gd name="connsiteY891" fmla="*/ 4310180 h 6782252"/>
                <a:gd name="connsiteX892" fmla="*/ 7112422 w 9142892"/>
                <a:gd name="connsiteY892" fmla="*/ 4317076 h 6782252"/>
                <a:gd name="connsiteX893" fmla="*/ 7107422 w 9142892"/>
                <a:gd name="connsiteY893" fmla="*/ 4335869 h 6782252"/>
                <a:gd name="connsiteX894" fmla="*/ 7119319 w 9142892"/>
                <a:gd name="connsiteY894" fmla="*/ 4342766 h 6782252"/>
                <a:gd name="connsiteX895" fmla="*/ 7126216 w 9142892"/>
                <a:gd name="connsiteY895" fmla="*/ 4340869 h 6782252"/>
                <a:gd name="connsiteX896" fmla="*/ 7186043 w 9142892"/>
                <a:gd name="connsiteY896" fmla="*/ 4306387 h 6782252"/>
                <a:gd name="connsiteX897" fmla="*/ 7191043 w 9142892"/>
                <a:gd name="connsiteY897" fmla="*/ 4287593 h 6782252"/>
                <a:gd name="connsiteX898" fmla="*/ 7179146 w 9142892"/>
                <a:gd name="connsiteY898" fmla="*/ 4280697 h 6782252"/>
                <a:gd name="connsiteX899" fmla="*/ 7179146 w 9142892"/>
                <a:gd name="connsiteY899" fmla="*/ 4280697 h 6782252"/>
                <a:gd name="connsiteX900" fmla="*/ 7059491 w 9142892"/>
                <a:gd name="connsiteY900" fmla="*/ 4349835 h 6782252"/>
                <a:gd name="connsiteX901" fmla="*/ 7052595 w 9142892"/>
                <a:gd name="connsiteY901" fmla="*/ 4351731 h 6782252"/>
                <a:gd name="connsiteX902" fmla="*/ 7038802 w 9142892"/>
                <a:gd name="connsiteY902" fmla="*/ 4359662 h 6782252"/>
                <a:gd name="connsiteX903" fmla="*/ 7038802 w 9142892"/>
                <a:gd name="connsiteY903" fmla="*/ 4359662 h 6782252"/>
                <a:gd name="connsiteX904" fmla="*/ 7038284 w 9142892"/>
                <a:gd name="connsiteY904" fmla="*/ 4360007 h 6782252"/>
                <a:gd name="connsiteX905" fmla="*/ 7038284 w 9142892"/>
                <a:gd name="connsiteY905" fmla="*/ 4360007 h 6782252"/>
                <a:gd name="connsiteX906" fmla="*/ 7037767 w 9142892"/>
                <a:gd name="connsiteY906" fmla="*/ 4360352 h 6782252"/>
                <a:gd name="connsiteX907" fmla="*/ 7037595 w 9142892"/>
                <a:gd name="connsiteY907" fmla="*/ 4360352 h 6782252"/>
                <a:gd name="connsiteX908" fmla="*/ 7037595 w 9142892"/>
                <a:gd name="connsiteY908" fmla="*/ 4360352 h 6782252"/>
                <a:gd name="connsiteX909" fmla="*/ 7037595 w 9142892"/>
                <a:gd name="connsiteY909" fmla="*/ 4360352 h 6782252"/>
                <a:gd name="connsiteX910" fmla="*/ 7037422 w 9142892"/>
                <a:gd name="connsiteY910" fmla="*/ 4360352 h 6782252"/>
                <a:gd name="connsiteX911" fmla="*/ 6993284 w 9142892"/>
                <a:gd name="connsiteY911" fmla="*/ 4385869 h 6782252"/>
                <a:gd name="connsiteX912" fmla="*/ 6988284 w 9142892"/>
                <a:gd name="connsiteY912" fmla="*/ 4404663 h 6782252"/>
                <a:gd name="connsiteX913" fmla="*/ 7000180 w 9142892"/>
                <a:gd name="connsiteY913" fmla="*/ 4411559 h 6782252"/>
                <a:gd name="connsiteX914" fmla="*/ 7007077 w 9142892"/>
                <a:gd name="connsiteY914" fmla="*/ 4409662 h 6782252"/>
                <a:gd name="connsiteX915" fmla="*/ 7066905 w 9142892"/>
                <a:gd name="connsiteY915" fmla="*/ 4375180 h 6782252"/>
                <a:gd name="connsiteX916" fmla="*/ 7071905 w 9142892"/>
                <a:gd name="connsiteY916" fmla="*/ 4356387 h 6782252"/>
                <a:gd name="connsiteX917" fmla="*/ 7060008 w 9142892"/>
                <a:gd name="connsiteY917" fmla="*/ 4349490 h 6782252"/>
                <a:gd name="connsiteX918" fmla="*/ 7060008 w 9142892"/>
                <a:gd name="connsiteY918" fmla="*/ 4349490 h 6782252"/>
                <a:gd name="connsiteX919" fmla="*/ 6940008 w 9142892"/>
                <a:gd name="connsiteY919" fmla="*/ 4418801 h 6782252"/>
                <a:gd name="connsiteX920" fmla="*/ 6933112 w 9142892"/>
                <a:gd name="connsiteY920" fmla="*/ 4420697 h 6782252"/>
                <a:gd name="connsiteX921" fmla="*/ 6928284 w 9142892"/>
                <a:gd name="connsiteY921" fmla="*/ 4423456 h 6782252"/>
                <a:gd name="connsiteX922" fmla="*/ 6927939 w 9142892"/>
                <a:gd name="connsiteY922" fmla="*/ 4423456 h 6782252"/>
                <a:gd name="connsiteX923" fmla="*/ 6927939 w 9142892"/>
                <a:gd name="connsiteY923" fmla="*/ 4423628 h 6782252"/>
                <a:gd name="connsiteX924" fmla="*/ 6927594 w 9142892"/>
                <a:gd name="connsiteY924" fmla="*/ 4423628 h 6782252"/>
                <a:gd name="connsiteX925" fmla="*/ 6927594 w 9142892"/>
                <a:gd name="connsiteY925" fmla="*/ 4423973 h 6782252"/>
                <a:gd name="connsiteX926" fmla="*/ 6873284 w 9142892"/>
                <a:gd name="connsiteY926" fmla="*/ 4455180 h 6782252"/>
                <a:gd name="connsiteX927" fmla="*/ 6868284 w 9142892"/>
                <a:gd name="connsiteY927" fmla="*/ 4473973 h 6782252"/>
                <a:gd name="connsiteX928" fmla="*/ 6880180 w 9142892"/>
                <a:gd name="connsiteY928" fmla="*/ 4480869 h 6782252"/>
                <a:gd name="connsiteX929" fmla="*/ 6887077 w 9142892"/>
                <a:gd name="connsiteY929" fmla="*/ 4478973 h 6782252"/>
                <a:gd name="connsiteX930" fmla="*/ 6946905 w 9142892"/>
                <a:gd name="connsiteY930" fmla="*/ 4444490 h 6782252"/>
                <a:gd name="connsiteX931" fmla="*/ 6951905 w 9142892"/>
                <a:gd name="connsiteY931" fmla="*/ 4425697 h 6782252"/>
                <a:gd name="connsiteX932" fmla="*/ 6940008 w 9142892"/>
                <a:gd name="connsiteY932" fmla="*/ 4418801 h 6782252"/>
                <a:gd name="connsiteX933" fmla="*/ 6940008 w 9142892"/>
                <a:gd name="connsiteY933" fmla="*/ 4418801 h 6782252"/>
                <a:gd name="connsiteX934" fmla="*/ 6820525 w 9142892"/>
                <a:gd name="connsiteY934" fmla="*/ 4487766 h 6782252"/>
                <a:gd name="connsiteX935" fmla="*/ 6813801 w 9142892"/>
                <a:gd name="connsiteY935" fmla="*/ 4489490 h 6782252"/>
                <a:gd name="connsiteX936" fmla="*/ 6778456 w 9142892"/>
                <a:gd name="connsiteY936" fmla="*/ 4509835 h 6782252"/>
                <a:gd name="connsiteX937" fmla="*/ 6753973 w 9142892"/>
                <a:gd name="connsiteY937" fmla="*/ 4523973 h 6782252"/>
                <a:gd name="connsiteX938" fmla="*/ 6748973 w 9142892"/>
                <a:gd name="connsiteY938" fmla="*/ 4542766 h 6782252"/>
                <a:gd name="connsiteX939" fmla="*/ 6760870 w 9142892"/>
                <a:gd name="connsiteY939" fmla="*/ 4549663 h 6782252"/>
                <a:gd name="connsiteX940" fmla="*/ 6767767 w 9142892"/>
                <a:gd name="connsiteY940" fmla="*/ 4547766 h 6782252"/>
                <a:gd name="connsiteX941" fmla="*/ 6827594 w 9142892"/>
                <a:gd name="connsiteY941" fmla="*/ 4513283 h 6782252"/>
                <a:gd name="connsiteX942" fmla="*/ 6832594 w 9142892"/>
                <a:gd name="connsiteY942" fmla="*/ 4494490 h 6782252"/>
                <a:gd name="connsiteX943" fmla="*/ 6820698 w 9142892"/>
                <a:gd name="connsiteY943" fmla="*/ 4487594 h 6782252"/>
                <a:gd name="connsiteX944" fmla="*/ 6820698 w 9142892"/>
                <a:gd name="connsiteY944" fmla="*/ 4487594 h 6782252"/>
                <a:gd name="connsiteX945" fmla="*/ 6701042 w 9142892"/>
                <a:gd name="connsiteY945" fmla="*/ 4556732 h 6782252"/>
                <a:gd name="connsiteX946" fmla="*/ 6694145 w 9142892"/>
                <a:gd name="connsiteY946" fmla="*/ 4558628 h 6782252"/>
                <a:gd name="connsiteX947" fmla="*/ 6678628 w 9142892"/>
                <a:gd name="connsiteY947" fmla="*/ 4567594 h 6782252"/>
                <a:gd name="connsiteX948" fmla="*/ 6678628 w 9142892"/>
                <a:gd name="connsiteY948" fmla="*/ 4567594 h 6782252"/>
                <a:gd name="connsiteX949" fmla="*/ 6677421 w 9142892"/>
                <a:gd name="connsiteY949" fmla="*/ 4568283 h 6782252"/>
                <a:gd name="connsiteX950" fmla="*/ 6677421 w 9142892"/>
                <a:gd name="connsiteY950" fmla="*/ 4568283 h 6782252"/>
                <a:gd name="connsiteX951" fmla="*/ 6677249 w 9142892"/>
                <a:gd name="connsiteY951" fmla="*/ 4568283 h 6782252"/>
                <a:gd name="connsiteX952" fmla="*/ 6677077 w 9142892"/>
                <a:gd name="connsiteY952" fmla="*/ 4568283 h 6782252"/>
                <a:gd name="connsiteX953" fmla="*/ 6677077 w 9142892"/>
                <a:gd name="connsiteY953" fmla="*/ 4568283 h 6782252"/>
                <a:gd name="connsiteX954" fmla="*/ 6676904 w 9142892"/>
                <a:gd name="connsiteY954" fmla="*/ 4568283 h 6782252"/>
                <a:gd name="connsiteX955" fmla="*/ 6676732 w 9142892"/>
                <a:gd name="connsiteY955" fmla="*/ 4568456 h 6782252"/>
                <a:gd name="connsiteX956" fmla="*/ 6676732 w 9142892"/>
                <a:gd name="connsiteY956" fmla="*/ 4568456 h 6782252"/>
                <a:gd name="connsiteX957" fmla="*/ 6675870 w 9142892"/>
                <a:gd name="connsiteY957" fmla="*/ 4568973 h 6782252"/>
                <a:gd name="connsiteX958" fmla="*/ 6675870 w 9142892"/>
                <a:gd name="connsiteY958" fmla="*/ 4568973 h 6782252"/>
                <a:gd name="connsiteX959" fmla="*/ 6675525 w 9142892"/>
                <a:gd name="connsiteY959" fmla="*/ 4569146 h 6782252"/>
                <a:gd name="connsiteX960" fmla="*/ 6634835 w 9142892"/>
                <a:gd name="connsiteY960" fmla="*/ 4592594 h 6782252"/>
                <a:gd name="connsiteX961" fmla="*/ 6629835 w 9142892"/>
                <a:gd name="connsiteY961" fmla="*/ 4611387 h 6782252"/>
                <a:gd name="connsiteX962" fmla="*/ 6641732 w 9142892"/>
                <a:gd name="connsiteY962" fmla="*/ 4618283 h 6782252"/>
                <a:gd name="connsiteX963" fmla="*/ 6648628 w 9142892"/>
                <a:gd name="connsiteY963" fmla="*/ 4616387 h 6782252"/>
                <a:gd name="connsiteX964" fmla="*/ 6708456 w 9142892"/>
                <a:gd name="connsiteY964" fmla="*/ 4581904 h 6782252"/>
                <a:gd name="connsiteX965" fmla="*/ 6713456 w 9142892"/>
                <a:gd name="connsiteY965" fmla="*/ 4563111 h 6782252"/>
                <a:gd name="connsiteX966" fmla="*/ 6701560 w 9142892"/>
                <a:gd name="connsiteY966" fmla="*/ 4556215 h 6782252"/>
                <a:gd name="connsiteX967" fmla="*/ 6701560 w 9142892"/>
                <a:gd name="connsiteY967" fmla="*/ 4556215 h 6782252"/>
                <a:gd name="connsiteX968" fmla="*/ 6581559 w 9142892"/>
                <a:gd name="connsiteY968" fmla="*/ 4625698 h 6782252"/>
                <a:gd name="connsiteX969" fmla="*/ 6574662 w 9142892"/>
                <a:gd name="connsiteY969" fmla="*/ 4627594 h 6782252"/>
                <a:gd name="connsiteX970" fmla="*/ 6531387 w 9142892"/>
                <a:gd name="connsiteY970" fmla="*/ 4652594 h 6782252"/>
                <a:gd name="connsiteX971" fmla="*/ 6531387 w 9142892"/>
                <a:gd name="connsiteY971" fmla="*/ 4652594 h 6782252"/>
                <a:gd name="connsiteX972" fmla="*/ 6531042 w 9142892"/>
                <a:gd name="connsiteY972" fmla="*/ 4652766 h 6782252"/>
                <a:gd name="connsiteX973" fmla="*/ 6531042 w 9142892"/>
                <a:gd name="connsiteY973" fmla="*/ 4652766 h 6782252"/>
                <a:gd name="connsiteX974" fmla="*/ 6531042 w 9142892"/>
                <a:gd name="connsiteY974" fmla="*/ 4652766 h 6782252"/>
                <a:gd name="connsiteX975" fmla="*/ 6531042 w 9142892"/>
                <a:gd name="connsiteY975" fmla="*/ 4652766 h 6782252"/>
                <a:gd name="connsiteX976" fmla="*/ 6530869 w 9142892"/>
                <a:gd name="connsiteY976" fmla="*/ 4652939 h 6782252"/>
                <a:gd name="connsiteX977" fmla="*/ 6530352 w 9142892"/>
                <a:gd name="connsiteY977" fmla="*/ 4652939 h 6782252"/>
                <a:gd name="connsiteX978" fmla="*/ 6530352 w 9142892"/>
                <a:gd name="connsiteY978" fmla="*/ 4653283 h 6782252"/>
                <a:gd name="connsiteX979" fmla="*/ 6515352 w 9142892"/>
                <a:gd name="connsiteY979" fmla="*/ 4661904 h 6782252"/>
                <a:gd name="connsiteX980" fmla="*/ 6510352 w 9142892"/>
                <a:gd name="connsiteY980" fmla="*/ 4680698 h 6782252"/>
                <a:gd name="connsiteX981" fmla="*/ 6522248 w 9142892"/>
                <a:gd name="connsiteY981" fmla="*/ 4687594 h 6782252"/>
                <a:gd name="connsiteX982" fmla="*/ 6529145 w 9142892"/>
                <a:gd name="connsiteY982" fmla="*/ 4685697 h 6782252"/>
                <a:gd name="connsiteX983" fmla="*/ 6588973 w 9142892"/>
                <a:gd name="connsiteY983" fmla="*/ 4651214 h 6782252"/>
                <a:gd name="connsiteX984" fmla="*/ 6593973 w 9142892"/>
                <a:gd name="connsiteY984" fmla="*/ 4632421 h 6782252"/>
                <a:gd name="connsiteX985" fmla="*/ 6582076 w 9142892"/>
                <a:gd name="connsiteY985" fmla="*/ 4625525 h 6782252"/>
                <a:gd name="connsiteX986" fmla="*/ 6582076 w 9142892"/>
                <a:gd name="connsiteY986" fmla="*/ 4625525 h 6782252"/>
                <a:gd name="connsiteX987" fmla="*/ 6462076 w 9142892"/>
                <a:gd name="connsiteY987" fmla="*/ 4694663 h 6782252"/>
                <a:gd name="connsiteX988" fmla="*/ 6455352 w 9142892"/>
                <a:gd name="connsiteY988" fmla="*/ 4696387 h 6782252"/>
                <a:gd name="connsiteX989" fmla="*/ 6431731 w 9142892"/>
                <a:gd name="connsiteY989" fmla="*/ 4710008 h 6782252"/>
                <a:gd name="connsiteX990" fmla="*/ 6395524 w 9142892"/>
                <a:gd name="connsiteY990" fmla="*/ 4730870 h 6782252"/>
                <a:gd name="connsiteX991" fmla="*/ 6390524 w 9142892"/>
                <a:gd name="connsiteY991" fmla="*/ 4749663 h 6782252"/>
                <a:gd name="connsiteX992" fmla="*/ 6402421 w 9142892"/>
                <a:gd name="connsiteY992" fmla="*/ 4756560 h 6782252"/>
                <a:gd name="connsiteX993" fmla="*/ 6409317 w 9142892"/>
                <a:gd name="connsiteY993" fmla="*/ 4754663 h 6782252"/>
                <a:gd name="connsiteX994" fmla="*/ 6469145 w 9142892"/>
                <a:gd name="connsiteY994" fmla="*/ 4720180 h 6782252"/>
                <a:gd name="connsiteX995" fmla="*/ 6474145 w 9142892"/>
                <a:gd name="connsiteY995" fmla="*/ 4701387 h 6782252"/>
                <a:gd name="connsiteX996" fmla="*/ 6462249 w 9142892"/>
                <a:gd name="connsiteY996" fmla="*/ 4694491 h 6782252"/>
                <a:gd name="connsiteX997" fmla="*/ 6462249 w 9142892"/>
                <a:gd name="connsiteY997" fmla="*/ 4694491 h 6782252"/>
                <a:gd name="connsiteX998" fmla="*/ 6342593 w 9142892"/>
                <a:gd name="connsiteY998" fmla="*/ 4763629 h 6782252"/>
                <a:gd name="connsiteX999" fmla="*/ 6335697 w 9142892"/>
                <a:gd name="connsiteY999" fmla="*/ 4765525 h 6782252"/>
                <a:gd name="connsiteX1000" fmla="*/ 6280007 w 9142892"/>
                <a:gd name="connsiteY1000" fmla="*/ 4797594 h 6782252"/>
                <a:gd name="connsiteX1001" fmla="*/ 6280007 w 9142892"/>
                <a:gd name="connsiteY1001" fmla="*/ 4797594 h 6782252"/>
                <a:gd name="connsiteX1002" fmla="*/ 6279490 w 9142892"/>
                <a:gd name="connsiteY1002" fmla="*/ 4797939 h 6782252"/>
                <a:gd name="connsiteX1003" fmla="*/ 6279490 w 9142892"/>
                <a:gd name="connsiteY1003" fmla="*/ 4797939 h 6782252"/>
                <a:gd name="connsiteX1004" fmla="*/ 6279317 w 9142892"/>
                <a:gd name="connsiteY1004" fmla="*/ 4798112 h 6782252"/>
                <a:gd name="connsiteX1005" fmla="*/ 6278972 w 9142892"/>
                <a:gd name="connsiteY1005" fmla="*/ 4798112 h 6782252"/>
                <a:gd name="connsiteX1006" fmla="*/ 6278800 w 9142892"/>
                <a:gd name="connsiteY1006" fmla="*/ 4798456 h 6782252"/>
                <a:gd name="connsiteX1007" fmla="*/ 6278455 w 9142892"/>
                <a:gd name="connsiteY1007" fmla="*/ 4798456 h 6782252"/>
                <a:gd name="connsiteX1008" fmla="*/ 6278455 w 9142892"/>
                <a:gd name="connsiteY1008" fmla="*/ 4798456 h 6782252"/>
                <a:gd name="connsiteX1009" fmla="*/ 6278455 w 9142892"/>
                <a:gd name="connsiteY1009" fmla="*/ 4798456 h 6782252"/>
                <a:gd name="connsiteX1010" fmla="*/ 6278283 w 9142892"/>
                <a:gd name="connsiteY1010" fmla="*/ 4798456 h 6782252"/>
                <a:gd name="connsiteX1011" fmla="*/ 6278283 w 9142892"/>
                <a:gd name="connsiteY1011" fmla="*/ 4798456 h 6782252"/>
                <a:gd name="connsiteX1012" fmla="*/ 6276903 w 9142892"/>
                <a:gd name="connsiteY1012" fmla="*/ 4799146 h 6782252"/>
                <a:gd name="connsiteX1013" fmla="*/ 6276903 w 9142892"/>
                <a:gd name="connsiteY1013" fmla="*/ 4799146 h 6782252"/>
                <a:gd name="connsiteX1014" fmla="*/ 6276214 w 9142892"/>
                <a:gd name="connsiteY1014" fmla="*/ 4799491 h 6782252"/>
                <a:gd name="connsiteX1015" fmla="*/ 6276214 w 9142892"/>
                <a:gd name="connsiteY1015" fmla="*/ 4799491 h 6782252"/>
                <a:gd name="connsiteX1016" fmla="*/ 6271213 w 9142892"/>
                <a:gd name="connsiteY1016" fmla="*/ 4818284 h 6782252"/>
                <a:gd name="connsiteX1017" fmla="*/ 6283110 w 9142892"/>
                <a:gd name="connsiteY1017" fmla="*/ 4825180 h 6782252"/>
                <a:gd name="connsiteX1018" fmla="*/ 6290007 w 9142892"/>
                <a:gd name="connsiteY1018" fmla="*/ 4823284 h 6782252"/>
                <a:gd name="connsiteX1019" fmla="*/ 6349834 w 9142892"/>
                <a:gd name="connsiteY1019" fmla="*/ 4788801 h 6782252"/>
                <a:gd name="connsiteX1020" fmla="*/ 6354834 w 9142892"/>
                <a:gd name="connsiteY1020" fmla="*/ 4770008 h 6782252"/>
                <a:gd name="connsiteX1021" fmla="*/ 6342938 w 9142892"/>
                <a:gd name="connsiteY1021" fmla="*/ 4763112 h 6782252"/>
                <a:gd name="connsiteX1022" fmla="*/ 6342938 w 9142892"/>
                <a:gd name="connsiteY1022" fmla="*/ 4763112 h 6782252"/>
                <a:gd name="connsiteX1023" fmla="*/ 6223110 w 9142892"/>
                <a:gd name="connsiteY1023" fmla="*/ 4832594 h 6782252"/>
                <a:gd name="connsiteX1024" fmla="*/ 6216386 w 9142892"/>
                <a:gd name="connsiteY1024" fmla="*/ 4834318 h 6782252"/>
                <a:gd name="connsiteX1025" fmla="*/ 6172938 w 9142892"/>
                <a:gd name="connsiteY1025" fmla="*/ 4859318 h 6782252"/>
                <a:gd name="connsiteX1026" fmla="*/ 6172765 w 9142892"/>
                <a:gd name="connsiteY1026" fmla="*/ 4859318 h 6782252"/>
                <a:gd name="connsiteX1027" fmla="*/ 6172765 w 9142892"/>
                <a:gd name="connsiteY1027" fmla="*/ 4859318 h 6782252"/>
                <a:gd name="connsiteX1028" fmla="*/ 6156558 w 9142892"/>
                <a:gd name="connsiteY1028" fmla="*/ 4868629 h 6782252"/>
                <a:gd name="connsiteX1029" fmla="*/ 6151558 w 9142892"/>
                <a:gd name="connsiteY1029" fmla="*/ 4887422 h 6782252"/>
                <a:gd name="connsiteX1030" fmla="*/ 6163455 w 9142892"/>
                <a:gd name="connsiteY1030" fmla="*/ 4894318 h 6782252"/>
                <a:gd name="connsiteX1031" fmla="*/ 6170352 w 9142892"/>
                <a:gd name="connsiteY1031" fmla="*/ 4892422 h 6782252"/>
                <a:gd name="connsiteX1032" fmla="*/ 6230179 w 9142892"/>
                <a:gd name="connsiteY1032" fmla="*/ 4857939 h 6782252"/>
                <a:gd name="connsiteX1033" fmla="*/ 6235179 w 9142892"/>
                <a:gd name="connsiteY1033" fmla="*/ 4839146 h 6782252"/>
                <a:gd name="connsiteX1034" fmla="*/ 6223282 w 9142892"/>
                <a:gd name="connsiteY1034" fmla="*/ 4832249 h 6782252"/>
                <a:gd name="connsiteX1035" fmla="*/ 6223282 w 9142892"/>
                <a:gd name="connsiteY1035" fmla="*/ 4832249 h 6782252"/>
                <a:gd name="connsiteX1036" fmla="*/ 6103627 w 9142892"/>
                <a:gd name="connsiteY1036" fmla="*/ 4901560 h 6782252"/>
                <a:gd name="connsiteX1037" fmla="*/ 6096730 w 9142892"/>
                <a:gd name="connsiteY1037" fmla="*/ 4903456 h 6782252"/>
                <a:gd name="connsiteX1038" fmla="*/ 6036903 w 9142892"/>
                <a:gd name="connsiteY1038" fmla="*/ 4937939 h 6782252"/>
                <a:gd name="connsiteX1039" fmla="*/ 6031903 w 9142892"/>
                <a:gd name="connsiteY1039" fmla="*/ 4956732 h 6782252"/>
                <a:gd name="connsiteX1040" fmla="*/ 6043799 w 9142892"/>
                <a:gd name="connsiteY1040" fmla="*/ 4963629 h 6782252"/>
                <a:gd name="connsiteX1041" fmla="*/ 6050696 w 9142892"/>
                <a:gd name="connsiteY1041" fmla="*/ 4961732 h 6782252"/>
                <a:gd name="connsiteX1042" fmla="*/ 6110524 w 9142892"/>
                <a:gd name="connsiteY1042" fmla="*/ 4927250 h 6782252"/>
                <a:gd name="connsiteX1043" fmla="*/ 6115524 w 9142892"/>
                <a:gd name="connsiteY1043" fmla="*/ 4908457 h 6782252"/>
                <a:gd name="connsiteX1044" fmla="*/ 6103627 w 9142892"/>
                <a:gd name="connsiteY1044" fmla="*/ 4901560 h 6782252"/>
                <a:gd name="connsiteX1045" fmla="*/ 6103627 w 9142892"/>
                <a:gd name="connsiteY1045" fmla="*/ 4901560 h 6782252"/>
                <a:gd name="connsiteX1046" fmla="*/ 5984144 w 9142892"/>
                <a:gd name="connsiteY1046" fmla="*/ 4970526 h 6782252"/>
                <a:gd name="connsiteX1047" fmla="*/ 5977248 w 9142892"/>
                <a:gd name="connsiteY1047" fmla="*/ 4972422 h 6782252"/>
                <a:gd name="connsiteX1048" fmla="*/ 5917420 w 9142892"/>
                <a:gd name="connsiteY1048" fmla="*/ 5006905 h 6782252"/>
                <a:gd name="connsiteX1049" fmla="*/ 5912420 w 9142892"/>
                <a:gd name="connsiteY1049" fmla="*/ 5025698 h 6782252"/>
                <a:gd name="connsiteX1050" fmla="*/ 5924316 w 9142892"/>
                <a:gd name="connsiteY1050" fmla="*/ 5032594 h 6782252"/>
                <a:gd name="connsiteX1051" fmla="*/ 5931213 w 9142892"/>
                <a:gd name="connsiteY1051" fmla="*/ 5030698 h 6782252"/>
                <a:gd name="connsiteX1052" fmla="*/ 5991041 w 9142892"/>
                <a:gd name="connsiteY1052" fmla="*/ 4996215 h 6782252"/>
                <a:gd name="connsiteX1053" fmla="*/ 5996041 w 9142892"/>
                <a:gd name="connsiteY1053" fmla="*/ 4977422 h 6782252"/>
                <a:gd name="connsiteX1054" fmla="*/ 5984144 w 9142892"/>
                <a:gd name="connsiteY1054" fmla="*/ 4970526 h 6782252"/>
                <a:gd name="connsiteX1055" fmla="*/ 5984144 w 9142892"/>
                <a:gd name="connsiteY1055" fmla="*/ 4970526 h 6782252"/>
                <a:gd name="connsiteX1056" fmla="*/ 5864661 w 9142892"/>
                <a:gd name="connsiteY1056" fmla="*/ 5039491 h 6782252"/>
                <a:gd name="connsiteX1057" fmla="*/ 5857765 w 9142892"/>
                <a:gd name="connsiteY1057" fmla="*/ 5041388 h 6782252"/>
                <a:gd name="connsiteX1058" fmla="*/ 5797937 w 9142892"/>
                <a:gd name="connsiteY1058" fmla="*/ 5075870 h 6782252"/>
                <a:gd name="connsiteX1059" fmla="*/ 5792937 w 9142892"/>
                <a:gd name="connsiteY1059" fmla="*/ 5094663 h 6782252"/>
                <a:gd name="connsiteX1060" fmla="*/ 5804833 w 9142892"/>
                <a:gd name="connsiteY1060" fmla="*/ 5101560 h 6782252"/>
                <a:gd name="connsiteX1061" fmla="*/ 5811730 w 9142892"/>
                <a:gd name="connsiteY1061" fmla="*/ 5099664 h 6782252"/>
                <a:gd name="connsiteX1062" fmla="*/ 5871558 w 9142892"/>
                <a:gd name="connsiteY1062" fmla="*/ 5065181 h 6782252"/>
                <a:gd name="connsiteX1063" fmla="*/ 5876558 w 9142892"/>
                <a:gd name="connsiteY1063" fmla="*/ 5046388 h 6782252"/>
                <a:gd name="connsiteX1064" fmla="*/ 5864661 w 9142892"/>
                <a:gd name="connsiteY1064" fmla="*/ 5039491 h 6782252"/>
                <a:gd name="connsiteX1065" fmla="*/ 5864661 w 9142892"/>
                <a:gd name="connsiteY1065" fmla="*/ 5039491 h 6782252"/>
                <a:gd name="connsiteX1066" fmla="*/ 5745178 w 9142892"/>
                <a:gd name="connsiteY1066" fmla="*/ 5108457 h 6782252"/>
                <a:gd name="connsiteX1067" fmla="*/ 5738282 w 9142892"/>
                <a:gd name="connsiteY1067" fmla="*/ 5110353 h 6782252"/>
                <a:gd name="connsiteX1068" fmla="*/ 5737764 w 9142892"/>
                <a:gd name="connsiteY1068" fmla="*/ 5110698 h 6782252"/>
                <a:gd name="connsiteX1069" fmla="*/ 5737764 w 9142892"/>
                <a:gd name="connsiteY1069" fmla="*/ 5110698 h 6782252"/>
                <a:gd name="connsiteX1070" fmla="*/ 5737419 w 9142892"/>
                <a:gd name="connsiteY1070" fmla="*/ 5110870 h 6782252"/>
                <a:gd name="connsiteX1071" fmla="*/ 5737419 w 9142892"/>
                <a:gd name="connsiteY1071" fmla="*/ 5110870 h 6782252"/>
                <a:gd name="connsiteX1072" fmla="*/ 5737419 w 9142892"/>
                <a:gd name="connsiteY1072" fmla="*/ 5110870 h 6782252"/>
                <a:gd name="connsiteX1073" fmla="*/ 5737419 w 9142892"/>
                <a:gd name="connsiteY1073" fmla="*/ 5110870 h 6782252"/>
                <a:gd name="connsiteX1074" fmla="*/ 5737419 w 9142892"/>
                <a:gd name="connsiteY1074" fmla="*/ 5110870 h 6782252"/>
                <a:gd name="connsiteX1075" fmla="*/ 5737247 w 9142892"/>
                <a:gd name="connsiteY1075" fmla="*/ 5110870 h 6782252"/>
                <a:gd name="connsiteX1076" fmla="*/ 5737247 w 9142892"/>
                <a:gd name="connsiteY1076" fmla="*/ 5110870 h 6782252"/>
                <a:gd name="connsiteX1077" fmla="*/ 5737247 w 9142892"/>
                <a:gd name="connsiteY1077" fmla="*/ 5110870 h 6782252"/>
                <a:gd name="connsiteX1078" fmla="*/ 5737247 w 9142892"/>
                <a:gd name="connsiteY1078" fmla="*/ 5110870 h 6782252"/>
                <a:gd name="connsiteX1079" fmla="*/ 5737075 w 9142892"/>
                <a:gd name="connsiteY1079" fmla="*/ 5110870 h 6782252"/>
                <a:gd name="connsiteX1080" fmla="*/ 5737075 w 9142892"/>
                <a:gd name="connsiteY1080" fmla="*/ 5110870 h 6782252"/>
                <a:gd name="connsiteX1081" fmla="*/ 5736902 w 9142892"/>
                <a:gd name="connsiteY1081" fmla="*/ 5110870 h 6782252"/>
                <a:gd name="connsiteX1082" fmla="*/ 5736902 w 9142892"/>
                <a:gd name="connsiteY1082" fmla="*/ 5110870 h 6782252"/>
                <a:gd name="connsiteX1083" fmla="*/ 5736558 w 9142892"/>
                <a:gd name="connsiteY1083" fmla="*/ 5110870 h 6782252"/>
                <a:gd name="connsiteX1084" fmla="*/ 5736558 w 9142892"/>
                <a:gd name="connsiteY1084" fmla="*/ 5110870 h 6782252"/>
                <a:gd name="connsiteX1085" fmla="*/ 5736385 w 9142892"/>
                <a:gd name="connsiteY1085" fmla="*/ 5110870 h 6782252"/>
                <a:gd name="connsiteX1086" fmla="*/ 5736040 w 9142892"/>
                <a:gd name="connsiteY1086" fmla="*/ 5111216 h 6782252"/>
                <a:gd name="connsiteX1087" fmla="*/ 5736040 w 9142892"/>
                <a:gd name="connsiteY1087" fmla="*/ 5111216 h 6782252"/>
                <a:gd name="connsiteX1088" fmla="*/ 5736040 w 9142892"/>
                <a:gd name="connsiteY1088" fmla="*/ 5111216 h 6782252"/>
                <a:gd name="connsiteX1089" fmla="*/ 5679143 w 9142892"/>
                <a:gd name="connsiteY1089" fmla="*/ 5143974 h 6782252"/>
                <a:gd name="connsiteX1090" fmla="*/ 5674144 w 9142892"/>
                <a:gd name="connsiteY1090" fmla="*/ 5162767 h 6782252"/>
                <a:gd name="connsiteX1091" fmla="*/ 5686040 w 9142892"/>
                <a:gd name="connsiteY1091" fmla="*/ 5169664 h 6782252"/>
                <a:gd name="connsiteX1092" fmla="*/ 5692937 w 9142892"/>
                <a:gd name="connsiteY1092" fmla="*/ 5167767 h 6782252"/>
                <a:gd name="connsiteX1093" fmla="*/ 5752765 w 9142892"/>
                <a:gd name="connsiteY1093" fmla="*/ 5133285 h 6782252"/>
                <a:gd name="connsiteX1094" fmla="*/ 5757764 w 9142892"/>
                <a:gd name="connsiteY1094" fmla="*/ 5114491 h 6782252"/>
                <a:gd name="connsiteX1095" fmla="*/ 5745868 w 9142892"/>
                <a:gd name="connsiteY1095" fmla="*/ 5107595 h 6782252"/>
                <a:gd name="connsiteX1096" fmla="*/ 5745868 w 9142892"/>
                <a:gd name="connsiteY1096" fmla="*/ 5107595 h 6782252"/>
                <a:gd name="connsiteX1097" fmla="*/ 5625695 w 9142892"/>
                <a:gd name="connsiteY1097" fmla="*/ 5177423 h 6782252"/>
                <a:gd name="connsiteX1098" fmla="*/ 5618798 w 9142892"/>
                <a:gd name="connsiteY1098" fmla="*/ 5179319 h 6782252"/>
                <a:gd name="connsiteX1099" fmla="*/ 5558971 w 9142892"/>
                <a:gd name="connsiteY1099" fmla="*/ 5213802 h 6782252"/>
                <a:gd name="connsiteX1100" fmla="*/ 5553971 w 9142892"/>
                <a:gd name="connsiteY1100" fmla="*/ 5232595 h 6782252"/>
                <a:gd name="connsiteX1101" fmla="*/ 5565868 w 9142892"/>
                <a:gd name="connsiteY1101" fmla="*/ 5239491 h 6782252"/>
                <a:gd name="connsiteX1102" fmla="*/ 5572764 w 9142892"/>
                <a:gd name="connsiteY1102" fmla="*/ 5237595 h 6782252"/>
                <a:gd name="connsiteX1103" fmla="*/ 5632592 w 9142892"/>
                <a:gd name="connsiteY1103" fmla="*/ 5203112 h 6782252"/>
                <a:gd name="connsiteX1104" fmla="*/ 5637592 w 9142892"/>
                <a:gd name="connsiteY1104" fmla="*/ 5184319 h 6782252"/>
                <a:gd name="connsiteX1105" fmla="*/ 5625695 w 9142892"/>
                <a:gd name="connsiteY1105" fmla="*/ 5177423 h 6782252"/>
                <a:gd name="connsiteX1106" fmla="*/ 5625695 w 9142892"/>
                <a:gd name="connsiteY1106" fmla="*/ 5177423 h 6782252"/>
                <a:gd name="connsiteX1107" fmla="*/ 5506212 w 9142892"/>
                <a:gd name="connsiteY1107" fmla="*/ 5246388 h 6782252"/>
                <a:gd name="connsiteX1108" fmla="*/ 5499316 w 9142892"/>
                <a:gd name="connsiteY1108" fmla="*/ 5248284 h 6782252"/>
                <a:gd name="connsiteX1109" fmla="*/ 5491557 w 9142892"/>
                <a:gd name="connsiteY1109" fmla="*/ 5252767 h 6782252"/>
                <a:gd name="connsiteX1110" fmla="*/ 5491557 w 9142892"/>
                <a:gd name="connsiteY1110" fmla="*/ 5252767 h 6782252"/>
                <a:gd name="connsiteX1111" fmla="*/ 5491385 w 9142892"/>
                <a:gd name="connsiteY1111" fmla="*/ 5252767 h 6782252"/>
                <a:gd name="connsiteX1112" fmla="*/ 5491385 w 9142892"/>
                <a:gd name="connsiteY1112" fmla="*/ 5252767 h 6782252"/>
                <a:gd name="connsiteX1113" fmla="*/ 5491039 w 9142892"/>
                <a:gd name="connsiteY1113" fmla="*/ 5252940 h 6782252"/>
                <a:gd name="connsiteX1114" fmla="*/ 5491039 w 9142892"/>
                <a:gd name="connsiteY1114" fmla="*/ 5252940 h 6782252"/>
                <a:gd name="connsiteX1115" fmla="*/ 5491039 w 9142892"/>
                <a:gd name="connsiteY1115" fmla="*/ 5252940 h 6782252"/>
                <a:gd name="connsiteX1116" fmla="*/ 5491039 w 9142892"/>
                <a:gd name="connsiteY1116" fmla="*/ 5252940 h 6782252"/>
                <a:gd name="connsiteX1117" fmla="*/ 5491039 w 9142892"/>
                <a:gd name="connsiteY1117" fmla="*/ 5252940 h 6782252"/>
                <a:gd name="connsiteX1118" fmla="*/ 5491039 w 9142892"/>
                <a:gd name="connsiteY1118" fmla="*/ 5252940 h 6782252"/>
                <a:gd name="connsiteX1119" fmla="*/ 5491039 w 9142892"/>
                <a:gd name="connsiteY1119" fmla="*/ 5252940 h 6782252"/>
                <a:gd name="connsiteX1120" fmla="*/ 5491039 w 9142892"/>
                <a:gd name="connsiteY1120" fmla="*/ 5252940 h 6782252"/>
                <a:gd name="connsiteX1121" fmla="*/ 5491039 w 9142892"/>
                <a:gd name="connsiteY1121" fmla="*/ 5252940 h 6782252"/>
                <a:gd name="connsiteX1122" fmla="*/ 5490522 w 9142892"/>
                <a:gd name="connsiteY1122" fmla="*/ 5253285 h 6782252"/>
                <a:gd name="connsiteX1123" fmla="*/ 5490522 w 9142892"/>
                <a:gd name="connsiteY1123" fmla="*/ 5253285 h 6782252"/>
                <a:gd name="connsiteX1124" fmla="*/ 5490178 w 9142892"/>
                <a:gd name="connsiteY1124" fmla="*/ 5253285 h 6782252"/>
                <a:gd name="connsiteX1125" fmla="*/ 5489833 w 9142892"/>
                <a:gd name="connsiteY1125" fmla="*/ 5253629 h 6782252"/>
                <a:gd name="connsiteX1126" fmla="*/ 5489833 w 9142892"/>
                <a:gd name="connsiteY1126" fmla="*/ 5253629 h 6782252"/>
                <a:gd name="connsiteX1127" fmla="*/ 5489660 w 9142892"/>
                <a:gd name="connsiteY1127" fmla="*/ 5253629 h 6782252"/>
                <a:gd name="connsiteX1128" fmla="*/ 5489660 w 9142892"/>
                <a:gd name="connsiteY1128" fmla="*/ 5253629 h 6782252"/>
                <a:gd name="connsiteX1129" fmla="*/ 5489488 w 9142892"/>
                <a:gd name="connsiteY1129" fmla="*/ 5253629 h 6782252"/>
                <a:gd name="connsiteX1130" fmla="*/ 5489488 w 9142892"/>
                <a:gd name="connsiteY1130" fmla="*/ 5253629 h 6782252"/>
                <a:gd name="connsiteX1131" fmla="*/ 5489143 w 9142892"/>
                <a:gd name="connsiteY1131" fmla="*/ 5253629 h 6782252"/>
                <a:gd name="connsiteX1132" fmla="*/ 5488971 w 9142892"/>
                <a:gd name="connsiteY1132" fmla="*/ 5253629 h 6782252"/>
                <a:gd name="connsiteX1133" fmla="*/ 5488799 w 9142892"/>
                <a:gd name="connsiteY1133" fmla="*/ 5253629 h 6782252"/>
                <a:gd name="connsiteX1134" fmla="*/ 5488626 w 9142892"/>
                <a:gd name="connsiteY1134" fmla="*/ 5253629 h 6782252"/>
                <a:gd name="connsiteX1135" fmla="*/ 5488453 w 9142892"/>
                <a:gd name="connsiteY1135" fmla="*/ 5253629 h 6782252"/>
                <a:gd name="connsiteX1136" fmla="*/ 5488281 w 9142892"/>
                <a:gd name="connsiteY1136" fmla="*/ 5253629 h 6782252"/>
                <a:gd name="connsiteX1137" fmla="*/ 5488109 w 9142892"/>
                <a:gd name="connsiteY1137" fmla="*/ 5253629 h 6782252"/>
                <a:gd name="connsiteX1138" fmla="*/ 5487764 w 9142892"/>
                <a:gd name="connsiteY1138" fmla="*/ 5253629 h 6782252"/>
                <a:gd name="connsiteX1139" fmla="*/ 5487764 w 9142892"/>
                <a:gd name="connsiteY1139" fmla="*/ 5253629 h 6782252"/>
                <a:gd name="connsiteX1140" fmla="*/ 5487592 w 9142892"/>
                <a:gd name="connsiteY1140" fmla="*/ 5253629 h 6782252"/>
                <a:gd name="connsiteX1141" fmla="*/ 5487592 w 9142892"/>
                <a:gd name="connsiteY1141" fmla="*/ 5253629 h 6782252"/>
                <a:gd name="connsiteX1142" fmla="*/ 5487419 w 9142892"/>
                <a:gd name="connsiteY1142" fmla="*/ 5253629 h 6782252"/>
                <a:gd name="connsiteX1143" fmla="*/ 5487419 w 9142892"/>
                <a:gd name="connsiteY1143" fmla="*/ 5253629 h 6782252"/>
                <a:gd name="connsiteX1144" fmla="*/ 5486902 w 9142892"/>
                <a:gd name="connsiteY1144" fmla="*/ 5253802 h 6782252"/>
                <a:gd name="connsiteX1145" fmla="*/ 5486902 w 9142892"/>
                <a:gd name="connsiteY1145" fmla="*/ 5253802 h 6782252"/>
                <a:gd name="connsiteX1146" fmla="*/ 5486557 w 9142892"/>
                <a:gd name="connsiteY1146" fmla="*/ 5253802 h 6782252"/>
                <a:gd name="connsiteX1147" fmla="*/ 5486557 w 9142892"/>
                <a:gd name="connsiteY1147" fmla="*/ 5253802 h 6782252"/>
                <a:gd name="connsiteX1148" fmla="*/ 5486212 w 9142892"/>
                <a:gd name="connsiteY1148" fmla="*/ 5253802 h 6782252"/>
                <a:gd name="connsiteX1149" fmla="*/ 5486212 w 9142892"/>
                <a:gd name="connsiteY1149" fmla="*/ 5253802 h 6782252"/>
                <a:gd name="connsiteX1150" fmla="*/ 5485350 w 9142892"/>
                <a:gd name="connsiteY1150" fmla="*/ 5254147 h 6782252"/>
                <a:gd name="connsiteX1151" fmla="*/ 5485350 w 9142892"/>
                <a:gd name="connsiteY1151" fmla="*/ 5254147 h 6782252"/>
                <a:gd name="connsiteX1152" fmla="*/ 5485005 w 9142892"/>
                <a:gd name="connsiteY1152" fmla="*/ 5254147 h 6782252"/>
                <a:gd name="connsiteX1153" fmla="*/ 5485005 w 9142892"/>
                <a:gd name="connsiteY1153" fmla="*/ 5254147 h 6782252"/>
                <a:gd name="connsiteX1154" fmla="*/ 5483626 w 9142892"/>
                <a:gd name="connsiteY1154" fmla="*/ 5254492 h 6782252"/>
                <a:gd name="connsiteX1155" fmla="*/ 5483626 w 9142892"/>
                <a:gd name="connsiteY1155" fmla="*/ 5254492 h 6782252"/>
                <a:gd name="connsiteX1156" fmla="*/ 5448626 w 9142892"/>
                <a:gd name="connsiteY1156" fmla="*/ 5262767 h 6782252"/>
                <a:gd name="connsiteX1157" fmla="*/ 5448626 w 9142892"/>
                <a:gd name="connsiteY1157" fmla="*/ 5262767 h 6782252"/>
                <a:gd name="connsiteX1158" fmla="*/ 5447247 w 9142892"/>
                <a:gd name="connsiteY1158" fmla="*/ 5262940 h 6782252"/>
                <a:gd name="connsiteX1159" fmla="*/ 5447247 w 9142892"/>
                <a:gd name="connsiteY1159" fmla="*/ 5262940 h 6782252"/>
                <a:gd name="connsiteX1160" fmla="*/ 5445867 w 9142892"/>
                <a:gd name="connsiteY1160" fmla="*/ 5263112 h 6782252"/>
                <a:gd name="connsiteX1161" fmla="*/ 5445867 w 9142892"/>
                <a:gd name="connsiteY1161" fmla="*/ 5263112 h 6782252"/>
                <a:gd name="connsiteX1162" fmla="*/ 5444488 w 9142892"/>
                <a:gd name="connsiteY1162" fmla="*/ 5263284 h 6782252"/>
                <a:gd name="connsiteX1163" fmla="*/ 5444488 w 9142892"/>
                <a:gd name="connsiteY1163" fmla="*/ 5263284 h 6782252"/>
                <a:gd name="connsiteX1164" fmla="*/ 5444143 w 9142892"/>
                <a:gd name="connsiteY1164" fmla="*/ 5263284 h 6782252"/>
                <a:gd name="connsiteX1165" fmla="*/ 5444143 w 9142892"/>
                <a:gd name="connsiteY1165" fmla="*/ 5263284 h 6782252"/>
                <a:gd name="connsiteX1166" fmla="*/ 5443108 w 9142892"/>
                <a:gd name="connsiteY1166" fmla="*/ 5263284 h 6782252"/>
                <a:gd name="connsiteX1167" fmla="*/ 5443108 w 9142892"/>
                <a:gd name="connsiteY1167" fmla="*/ 5263284 h 6782252"/>
                <a:gd name="connsiteX1168" fmla="*/ 5442764 w 9142892"/>
                <a:gd name="connsiteY1168" fmla="*/ 5263284 h 6782252"/>
                <a:gd name="connsiteX1169" fmla="*/ 5442764 w 9142892"/>
                <a:gd name="connsiteY1169" fmla="*/ 5263284 h 6782252"/>
                <a:gd name="connsiteX1170" fmla="*/ 5441385 w 9142892"/>
                <a:gd name="connsiteY1170" fmla="*/ 5263457 h 6782252"/>
                <a:gd name="connsiteX1171" fmla="*/ 5441385 w 9142892"/>
                <a:gd name="connsiteY1171" fmla="*/ 5263457 h 6782252"/>
                <a:gd name="connsiteX1172" fmla="*/ 5441039 w 9142892"/>
                <a:gd name="connsiteY1172" fmla="*/ 5263457 h 6782252"/>
                <a:gd name="connsiteX1173" fmla="*/ 5441039 w 9142892"/>
                <a:gd name="connsiteY1173" fmla="*/ 5263457 h 6782252"/>
                <a:gd name="connsiteX1174" fmla="*/ 5440178 w 9142892"/>
                <a:gd name="connsiteY1174" fmla="*/ 5263457 h 6782252"/>
                <a:gd name="connsiteX1175" fmla="*/ 5440178 w 9142892"/>
                <a:gd name="connsiteY1175" fmla="*/ 5263457 h 6782252"/>
                <a:gd name="connsiteX1176" fmla="*/ 5439832 w 9142892"/>
                <a:gd name="connsiteY1176" fmla="*/ 5263457 h 6782252"/>
                <a:gd name="connsiteX1177" fmla="*/ 5439832 w 9142892"/>
                <a:gd name="connsiteY1177" fmla="*/ 5263457 h 6782252"/>
                <a:gd name="connsiteX1178" fmla="*/ 5438971 w 9142892"/>
                <a:gd name="connsiteY1178" fmla="*/ 5263457 h 6782252"/>
                <a:gd name="connsiteX1179" fmla="*/ 5438971 w 9142892"/>
                <a:gd name="connsiteY1179" fmla="*/ 5263457 h 6782252"/>
                <a:gd name="connsiteX1180" fmla="*/ 5438626 w 9142892"/>
                <a:gd name="connsiteY1180" fmla="*/ 5263457 h 6782252"/>
                <a:gd name="connsiteX1181" fmla="*/ 5438626 w 9142892"/>
                <a:gd name="connsiteY1181" fmla="*/ 5263457 h 6782252"/>
                <a:gd name="connsiteX1182" fmla="*/ 5438453 w 9142892"/>
                <a:gd name="connsiteY1182" fmla="*/ 5263457 h 6782252"/>
                <a:gd name="connsiteX1183" fmla="*/ 5438453 w 9142892"/>
                <a:gd name="connsiteY1183" fmla="*/ 5263457 h 6782252"/>
                <a:gd name="connsiteX1184" fmla="*/ 5437936 w 9142892"/>
                <a:gd name="connsiteY1184" fmla="*/ 5263457 h 6782252"/>
                <a:gd name="connsiteX1185" fmla="*/ 5437936 w 9142892"/>
                <a:gd name="connsiteY1185" fmla="*/ 5263457 h 6782252"/>
                <a:gd name="connsiteX1186" fmla="*/ 5437592 w 9142892"/>
                <a:gd name="connsiteY1186" fmla="*/ 5263457 h 6782252"/>
                <a:gd name="connsiteX1187" fmla="*/ 5437592 w 9142892"/>
                <a:gd name="connsiteY1187" fmla="*/ 5263457 h 6782252"/>
                <a:gd name="connsiteX1188" fmla="*/ 5437419 w 9142892"/>
                <a:gd name="connsiteY1188" fmla="*/ 5263457 h 6782252"/>
                <a:gd name="connsiteX1189" fmla="*/ 5437419 w 9142892"/>
                <a:gd name="connsiteY1189" fmla="*/ 5263457 h 6782252"/>
                <a:gd name="connsiteX1190" fmla="*/ 5436557 w 9142892"/>
                <a:gd name="connsiteY1190" fmla="*/ 5263457 h 6782252"/>
                <a:gd name="connsiteX1191" fmla="*/ 5436557 w 9142892"/>
                <a:gd name="connsiteY1191" fmla="*/ 5263457 h 6782252"/>
                <a:gd name="connsiteX1192" fmla="*/ 5436557 w 9142892"/>
                <a:gd name="connsiteY1192" fmla="*/ 5263457 h 6782252"/>
                <a:gd name="connsiteX1193" fmla="*/ 5424488 w 9142892"/>
                <a:gd name="connsiteY1193" fmla="*/ 5278802 h 6782252"/>
                <a:gd name="connsiteX1194" fmla="*/ 5438109 w 9142892"/>
                <a:gd name="connsiteY1194" fmla="*/ 5291043 h 6782252"/>
                <a:gd name="connsiteX1195" fmla="*/ 5439660 w 9142892"/>
                <a:gd name="connsiteY1195" fmla="*/ 5291043 h 6782252"/>
                <a:gd name="connsiteX1196" fmla="*/ 5501557 w 9142892"/>
                <a:gd name="connsiteY1196" fmla="*/ 5276905 h 6782252"/>
                <a:gd name="connsiteX1197" fmla="*/ 5503971 w 9142892"/>
                <a:gd name="connsiteY1197" fmla="*/ 5276043 h 6782252"/>
                <a:gd name="connsiteX1198" fmla="*/ 5506212 w 9142892"/>
                <a:gd name="connsiteY1198" fmla="*/ 5274664 h 6782252"/>
                <a:gd name="connsiteX1199" fmla="*/ 5516040 w 9142892"/>
                <a:gd name="connsiteY1199" fmla="*/ 5268974 h 6782252"/>
                <a:gd name="connsiteX1200" fmla="*/ 5521040 w 9142892"/>
                <a:gd name="connsiteY1200" fmla="*/ 5250181 h 6782252"/>
                <a:gd name="connsiteX1201" fmla="*/ 5509143 w 9142892"/>
                <a:gd name="connsiteY1201" fmla="*/ 5243284 h 6782252"/>
                <a:gd name="connsiteX1202" fmla="*/ 5509143 w 9142892"/>
                <a:gd name="connsiteY1202" fmla="*/ 5243284 h 6782252"/>
                <a:gd name="connsiteX1203" fmla="*/ 5293108 w 9142892"/>
                <a:gd name="connsiteY1203" fmla="*/ 5246388 h 6782252"/>
                <a:gd name="connsiteX1204" fmla="*/ 5280349 w 9142892"/>
                <a:gd name="connsiteY1204" fmla="*/ 5254836 h 6782252"/>
                <a:gd name="connsiteX1205" fmla="*/ 5287764 w 9142892"/>
                <a:gd name="connsiteY1205" fmla="*/ 5272940 h 6782252"/>
                <a:gd name="connsiteX1206" fmla="*/ 5360867 w 9142892"/>
                <a:gd name="connsiteY1206" fmla="*/ 5293112 h 6782252"/>
                <a:gd name="connsiteX1207" fmla="*/ 5362763 w 9142892"/>
                <a:gd name="connsiteY1207" fmla="*/ 5293112 h 6782252"/>
                <a:gd name="connsiteX1208" fmla="*/ 5376384 w 9142892"/>
                <a:gd name="connsiteY1208" fmla="*/ 5281216 h 6782252"/>
                <a:gd name="connsiteX1209" fmla="*/ 5364660 w 9142892"/>
                <a:gd name="connsiteY1209" fmla="*/ 5265698 h 6782252"/>
                <a:gd name="connsiteX1210" fmla="*/ 5364488 w 9142892"/>
                <a:gd name="connsiteY1210" fmla="*/ 5265698 h 6782252"/>
                <a:gd name="connsiteX1211" fmla="*/ 5364316 w 9142892"/>
                <a:gd name="connsiteY1211" fmla="*/ 5265698 h 6782252"/>
                <a:gd name="connsiteX1212" fmla="*/ 5363970 w 9142892"/>
                <a:gd name="connsiteY1212" fmla="*/ 5265698 h 6782252"/>
                <a:gd name="connsiteX1213" fmla="*/ 5363798 w 9142892"/>
                <a:gd name="connsiteY1213" fmla="*/ 5265698 h 6782252"/>
                <a:gd name="connsiteX1214" fmla="*/ 5363453 w 9142892"/>
                <a:gd name="connsiteY1214" fmla="*/ 5265698 h 6782252"/>
                <a:gd name="connsiteX1215" fmla="*/ 5363108 w 9142892"/>
                <a:gd name="connsiteY1215" fmla="*/ 5265698 h 6782252"/>
                <a:gd name="connsiteX1216" fmla="*/ 5362936 w 9142892"/>
                <a:gd name="connsiteY1216" fmla="*/ 5265698 h 6782252"/>
                <a:gd name="connsiteX1217" fmla="*/ 5362591 w 9142892"/>
                <a:gd name="connsiteY1217" fmla="*/ 5265698 h 6782252"/>
                <a:gd name="connsiteX1218" fmla="*/ 5362419 w 9142892"/>
                <a:gd name="connsiteY1218" fmla="*/ 5265698 h 6782252"/>
                <a:gd name="connsiteX1219" fmla="*/ 5362074 w 9142892"/>
                <a:gd name="connsiteY1219" fmla="*/ 5265698 h 6782252"/>
                <a:gd name="connsiteX1220" fmla="*/ 5361901 w 9142892"/>
                <a:gd name="connsiteY1220" fmla="*/ 5265698 h 6782252"/>
                <a:gd name="connsiteX1221" fmla="*/ 5361557 w 9142892"/>
                <a:gd name="connsiteY1221" fmla="*/ 5265698 h 6782252"/>
                <a:gd name="connsiteX1222" fmla="*/ 5361384 w 9142892"/>
                <a:gd name="connsiteY1222" fmla="*/ 5265698 h 6782252"/>
                <a:gd name="connsiteX1223" fmla="*/ 5361040 w 9142892"/>
                <a:gd name="connsiteY1223" fmla="*/ 5265698 h 6782252"/>
                <a:gd name="connsiteX1224" fmla="*/ 5360867 w 9142892"/>
                <a:gd name="connsiteY1224" fmla="*/ 5265698 h 6782252"/>
                <a:gd name="connsiteX1225" fmla="*/ 5360522 w 9142892"/>
                <a:gd name="connsiteY1225" fmla="*/ 5265698 h 6782252"/>
                <a:gd name="connsiteX1226" fmla="*/ 5360522 w 9142892"/>
                <a:gd name="connsiteY1226" fmla="*/ 5265698 h 6782252"/>
                <a:gd name="connsiteX1227" fmla="*/ 5360177 w 9142892"/>
                <a:gd name="connsiteY1227" fmla="*/ 5265698 h 6782252"/>
                <a:gd name="connsiteX1228" fmla="*/ 5360177 w 9142892"/>
                <a:gd name="connsiteY1228" fmla="*/ 5265698 h 6782252"/>
                <a:gd name="connsiteX1229" fmla="*/ 5356557 w 9142892"/>
                <a:gd name="connsiteY1229" fmla="*/ 5265009 h 6782252"/>
                <a:gd name="connsiteX1230" fmla="*/ 5356557 w 9142892"/>
                <a:gd name="connsiteY1230" fmla="*/ 5265009 h 6782252"/>
                <a:gd name="connsiteX1231" fmla="*/ 5356039 w 9142892"/>
                <a:gd name="connsiteY1231" fmla="*/ 5265009 h 6782252"/>
                <a:gd name="connsiteX1232" fmla="*/ 5356039 w 9142892"/>
                <a:gd name="connsiteY1232" fmla="*/ 5265009 h 6782252"/>
                <a:gd name="connsiteX1233" fmla="*/ 5355522 w 9142892"/>
                <a:gd name="connsiteY1233" fmla="*/ 5265009 h 6782252"/>
                <a:gd name="connsiteX1234" fmla="*/ 5355522 w 9142892"/>
                <a:gd name="connsiteY1234" fmla="*/ 5265009 h 6782252"/>
                <a:gd name="connsiteX1235" fmla="*/ 5355005 w 9142892"/>
                <a:gd name="connsiteY1235" fmla="*/ 5265009 h 6782252"/>
                <a:gd name="connsiteX1236" fmla="*/ 5355005 w 9142892"/>
                <a:gd name="connsiteY1236" fmla="*/ 5265009 h 6782252"/>
                <a:gd name="connsiteX1237" fmla="*/ 5354488 w 9142892"/>
                <a:gd name="connsiteY1237" fmla="*/ 5265009 h 6782252"/>
                <a:gd name="connsiteX1238" fmla="*/ 5354488 w 9142892"/>
                <a:gd name="connsiteY1238" fmla="*/ 5265009 h 6782252"/>
                <a:gd name="connsiteX1239" fmla="*/ 5353971 w 9142892"/>
                <a:gd name="connsiteY1239" fmla="*/ 5265009 h 6782252"/>
                <a:gd name="connsiteX1240" fmla="*/ 5353971 w 9142892"/>
                <a:gd name="connsiteY1240" fmla="*/ 5265009 h 6782252"/>
                <a:gd name="connsiteX1241" fmla="*/ 5353453 w 9142892"/>
                <a:gd name="connsiteY1241" fmla="*/ 5265009 h 6782252"/>
                <a:gd name="connsiteX1242" fmla="*/ 5353453 w 9142892"/>
                <a:gd name="connsiteY1242" fmla="*/ 5265009 h 6782252"/>
                <a:gd name="connsiteX1243" fmla="*/ 5352936 w 9142892"/>
                <a:gd name="connsiteY1243" fmla="*/ 5265009 h 6782252"/>
                <a:gd name="connsiteX1244" fmla="*/ 5352936 w 9142892"/>
                <a:gd name="connsiteY1244" fmla="*/ 5265009 h 6782252"/>
                <a:gd name="connsiteX1245" fmla="*/ 5352419 w 9142892"/>
                <a:gd name="connsiteY1245" fmla="*/ 5265009 h 6782252"/>
                <a:gd name="connsiteX1246" fmla="*/ 5352419 w 9142892"/>
                <a:gd name="connsiteY1246" fmla="*/ 5265009 h 6782252"/>
                <a:gd name="connsiteX1247" fmla="*/ 5351902 w 9142892"/>
                <a:gd name="connsiteY1247" fmla="*/ 5265009 h 6782252"/>
                <a:gd name="connsiteX1248" fmla="*/ 5351902 w 9142892"/>
                <a:gd name="connsiteY1248" fmla="*/ 5265009 h 6782252"/>
                <a:gd name="connsiteX1249" fmla="*/ 5351384 w 9142892"/>
                <a:gd name="connsiteY1249" fmla="*/ 5265009 h 6782252"/>
                <a:gd name="connsiteX1250" fmla="*/ 5351384 w 9142892"/>
                <a:gd name="connsiteY1250" fmla="*/ 5265009 h 6782252"/>
                <a:gd name="connsiteX1251" fmla="*/ 5350867 w 9142892"/>
                <a:gd name="connsiteY1251" fmla="*/ 5265009 h 6782252"/>
                <a:gd name="connsiteX1252" fmla="*/ 5350867 w 9142892"/>
                <a:gd name="connsiteY1252" fmla="*/ 5265009 h 6782252"/>
                <a:gd name="connsiteX1253" fmla="*/ 5350350 w 9142892"/>
                <a:gd name="connsiteY1253" fmla="*/ 5265009 h 6782252"/>
                <a:gd name="connsiteX1254" fmla="*/ 5350350 w 9142892"/>
                <a:gd name="connsiteY1254" fmla="*/ 5265009 h 6782252"/>
                <a:gd name="connsiteX1255" fmla="*/ 5349832 w 9142892"/>
                <a:gd name="connsiteY1255" fmla="*/ 5265009 h 6782252"/>
                <a:gd name="connsiteX1256" fmla="*/ 5349832 w 9142892"/>
                <a:gd name="connsiteY1256" fmla="*/ 5265009 h 6782252"/>
                <a:gd name="connsiteX1257" fmla="*/ 5349315 w 9142892"/>
                <a:gd name="connsiteY1257" fmla="*/ 5265009 h 6782252"/>
                <a:gd name="connsiteX1258" fmla="*/ 5349315 w 9142892"/>
                <a:gd name="connsiteY1258" fmla="*/ 5265009 h 6782252"/>
                <a:gd name="connsiteX1259" fmla="*/ 5348798 w 9142892"/>
                <a:gd name="connsiteY1259" fmla="*/ 5265009 h 6782252"/>
                <a:gd name="connsiteX1260" fmla="*/ 5348798 w 9142892"/>
                <a:gd name="connsiteY1260" fmla="*/ 5265009 h 6782252"/>
                <a:gd name="connsiteX1261" fmla="*/ 5348281 w 9142892"/>
                <a:gd name="connsiteY1261" fmla="*/ 5265009 h 6782252"/>
                <a:gd name="connsiteX1262" fmla="*/ 5348281 w 9142892"/>
                <a:gd name="connsiteY1262" fmla="*/ 5265009 h 6782252"/>
                <a:gd name="connsiteX1263" fmla="*/ 5347763 w 9142892"/>
                <a:gd name="connsiteY1263" fmla="*/ 5265009 h 6782252"/>
                <a:gd name="connsiteX1264" fmla="*/ 5347763 w 9142892"/>
                <a:gd name="connsiteY1264" fmla="*/ 5265009 h 6782252"/>
                <a:gd name="connsiteX1265" fmla="*/ 5347246 w 9142892"/>
                <a:gd name="connsiteY1265" fmla="*/ 5265009 h 6782252"/>
                <a:gd name="connsiteX1266" fmla="*/ 5347246 w 9142892"/>
                <a:gd name="connsiteY1266" fmla="*/ 5265009 h 6782252"/>
                <a:gd name="connsiteX1267" fmla="*/ 5298970 w 9142892"/>
                <a:gd name="connsiteY1267" fmla="*/ 5249836 h 6782252"/>
                <a:gd name="connsiteX1268" fmla="*/ 5293626 w 9142892"/>
                <a:gd name="connsiteY1268" fmla="*/ 5248802 h 6782252"/>
                <a:gd name="connsiteX1269" fmla="*/ 5293626 w 9142892"/>
                <a:gd name="connsiteY1269" fmla="*/ 5248802 h 6782252"/>
                <a:gd name="connsiteX1270" fmla="*/ 5171556 w 9142892"/>
                <a:gd name="connsiteY1270" fmla="*/ 5177423 h 6782252"/>
                <a:gd name="connsiteX1271" fmla="*/ 5159659 w 9142892"/>
                <a:gd name="connsiteY1271" fmla="*/ 5184146 h 6782252"/>
                <a:gd name="connsiteX1272" fmla="*/ 5164487 w 9142892"/>
                <a:gd name="connsiteY1272" fmla="*/ 5203112 h 6782252"/>
                <a:gd name="connsiteX1273" fmla="*/ 5223798 w 9142892"/>
                <a:gd name="connsiteY1273" fmla="*/ 5238285 h 6782252"/>
                <a:gd name="connsiteX1274" fmla="*/ 5230867 w 9142892"/>
                <a:gd name="connsiteY1274" fmla="*/ 5240181 h 6782252"/>
                <a:gd name="connsiteX1275" fmla="*/ 5242763 w 9142892"/>
                <a:gd name="connsiteY1275" fmla="*/ 5233457 h 6782252"/>
                <a:gd name="connsiteX1276" fmla="*/ 5237936 w 9142892"/>
                <a:gd name="connsiteY1276" fmla="*/ 5214491 h 6782252"/>
                <a:gd name="connsiteX1277" fmla="*/ 5229142 w 9142892"/>
                <a:gd name="connsiteY1277" fmla="*/ 5209319 h 6782252"/>
                <a:gd name="connsiteX1278" fmla="*/ 5229142 w 9142892"/>
                <a:gd name="connsiteY1278" fmla="*/ 5209319 h 6782252"/>
                <a:gd name="connsiteX1279" fmla="*/ 5229142 w 9142892"/>
                <a:gd name="connsiteY1279" fmla="*/ 5209319 h 6782252"/>
                <a:gd name="connsiteX1280" fmla="*/ 5229142 w 9142892"/>
                <a:gd name="connsiteY1280" fmla="*/ 5209319 h 6782252"/>
                <a:gd name="connsiteX1281" fmla="*/ 5229142 w 9142892"/>
                <a:gd name="connsiteY1281" fmla="*/ 5209319 h 6782252"/>
                <a:gd name="connsiteX1282" fmla="*/ 5178970 w 9142892"/>
                <a:gd name="connsiteY1282" fmla="*/ 5179664 h 6782252"/>
                <a:gd name="connsiteX1283" fmla="*/ 5172073 w 9142892"/>
                <a:gd name="connsiteY1283" fmla="*/ 5177767 h 6782252"/>
                <a:gd name="connsiteX1284" fmla="*/ 5172073 w 9142892"/>
                <a:gd name="connsiteY1284" fmla="*/ 5177767 h 6782252"/>
                <a:gd name="connsiteX1285" fmla="*/ 5052763 w 9142892"/>
                <a:gd name="connsiteY1285" fmla="*/ 5107250 h 6782252"/>
                <a:gd name="connsiteX1286" fmla="*/ 5040866 w 9142892"/>
                <a:gd name="connsiteY1286" fmla="*/ 5113974 h 6782252"/>
                <a:gd name="connsiteX1287" fmla="*/ 5045694 w 9142892"/>
                <a:gd name="connsiteY1287" fmla="*/ 5132939 h 6782252"/>
                <a:gd name="connsiteX1288" fmla="*/ 5105004 w 9142892"/>
                <a:gd name="connsiteY1288" fmla="*/ 5168112 h 6782252"/>
                <a:gd name="connsiteX1289" fmla="*/ 5112074 w 9142892"/>
                <a:gd name="connsiteY1289" fmla="*/ 5170008 h 6782252"/>
                <a:gd name="connsiteX1290" fmla="*/ 5123970 w 9142892"/>
                <a:gd name="connsiteY1290" fmla="*/ 5163284 h 6782252"/>
                <a:gd name="connsiteX1291" fmla="*/ 5119143 w 9142892"/>
                <a:gd name="connsiteY1291" fmla="*/ 5144319 h 6782252"/>
                <a:gd name="connsiteX1292" fmla="*/ 5114142 w 9142892"/>
                <a:gd name="connsiteY1292" fmla="*/ 5141388 h 6782252"/>
                <a:gd name="connsiteX1293" fmla="*/ 5059832 w 9142892"/>
                <a:gd name="connsiteY1293" fmla="*/ 5109146 h 6782252"/>
                <a:gd name="connsiteX1294" fmla="*/ 5052936 w 9142892"/>
                <a:gd name="connsiteY1294" fmla="*/ 5107250 h 6782252"/>
                <a:gd name="connsiteX1295" fmla="*/ 5052936 w 9142892"/>
                <a:gd name="connsiteY1295" fmla="*/ 5107250 h 6782252"/>
                <a:gd name="connsiteX1296" fmla="*/ 4933969 w 9142892"/>
                <a:gd name="connsiteY1296" fmla="*/ 5037077 h 6782252"/>
                <a:gd name="connsiteX1297" fmla="*/ 4922073 w 9142892"/>
                <a:gd name="connsiteY1297" fmla="*/ 5043802 h 6782252"/>
                <a:gd name="connsiteX1298" fmla="*/ 4926900 w 9142892"/>
                <a:gd name="connsiteY1298" fmla="*/ 5062767 h 6782252"/>
                <a:gd name="connsiteX1299" fmla="*/ 4986211 w 9142892"/>
                <a:gd name="connsiteY1299" fmla="*/ 5097939 h 6782252"/>
                <a:gd name="connsiteX1300" fmla="*/ 4993280 w 9142892"/>
                <a:gd name="connsiteY1300" fmla="*/ 5099836 h 6782252"/>
                <a:gd name="connsiteX1301" fmla="*/ 5005177 w 9142892"/>
                <a:gd name="connsiteY1301" fmla="*/ 5093112 h 6782252"/>
                <a:gd name="connsiteX1302" fmla="*/ 5000349 w 9142892"/>
                <a:gd name="connsiteY1302" fmla="*/ 5074146 h 6782252"/>
                <a:gd name="connsiteX1303" fmla="*/ 5000349 w 9142892"/>
                <a:gd name="connsiteY1303" fmla="*/ 5074146 h 6782252"/>
                <a:gd name="connsiteX1304" fmla="*/ 5000349 w 9142892"/>
                <a:gd name="connsiteY1304" fmla="*/ 5074146 h 6782252"/>
                <a:gd name="connsiteX1305" fmla="*/ 5000004 w 9142892"/>
                <a:gd name="connsiteY1305" fmla="*/ 5073974 h 6782252"/>
                <a:gd name="connsiteX1306" fmla="*/ 5000004 w 9142892"/>
                <a:gd name="connsiteY1306" fmla="*/ 5073974 h 6782252"/>
                <a:gd name="connsiteX1307" fmla="*/ 5000004 w 9142892"/>
                <a:gd name="connsiteY1307" fmla="*/ 5073974 h 6782252"/>
                <a:gd name="connsiteX1308" fmla="*/ 5000004 w 9142892"/>
                <a:gd name="connsiteY1308" fmla="*/ 5073974 h 6782252"/>
                <a:gd name="connsiteX1309" fmla="*/ 5000004 w 9142892"/>
                <a:gd name="connsiteY1309" fmla="*/ 5073974 h 6782252"/>
                <a:gd name="connsiteX1310" fmla="*/ 4941384 w 9142892"/>
                <a:gd name="connsiteY1310" fmla="*/ 5039319 h 6782252"/>
                <a:gd name="connsiteX1311" fmla="*/ 4934487 w 9142892"/>
                <a:gd name="connsiteY1311" fmla="*/ 5037422 h 6782252"/>
                <a:gd name="connsiteX1312" fmla="*/ 4934487 w 9142892"/>
                <a:gd name="connsiteY1312" fmla="*/ 5037422 h 6782252"/>
                <a:gd name="connsiteX1313" fmla="*/ 4815176 w 9142892"/>
                <a:gd name="connsiteY1313" fmla="*/ 4966905 h 6782252"/>
                <a:gd name="connsiteX1314" fmla="*/ 4803280 w 9142892"/>
                <a:gd name="connsiteY1314" fmla="*/ 4973629 h 6782252"/>
                <a:gd name="connsiteX1315" fmla="*/ 4808107 w 9142892"/>
                <a:gd name="connsiteY1315" fmla="*/ 4992595 h 6782252"/>
                <a:gd name="connsiteX1316" fmla="*/ 4867418 w 9142892"/>
                <a:gd name="connsiteY1316" fmla="*/ 5027767 h 6782252"/>
                <a:gd name="connsiteX1317" fmla="*/ 4874487 w 9142892"/>
                <a:gd name="connsiteY1317" fmla="*/ 5029664 h 6782252"/>
                <a:gd name="connsiteX1318" fmla="*/ 4886383 w 9142892"/>
                <a:gd name="connsiteY1318" fmla="*/ 5022939 h 6782252"/>
                <a:gd name="connsiteX1319" fmla="*/ 4881556 w 9142892"/>
                <a:gd name="connsiteY1319" fmla="*/ 5003974 h 6782252"/>
                <a:gd name="connsiteX1320" fmla="*/ 4822073 w 9142892"/>
                <a:gd name="connsiteY1320" fmla="*/ 4968801 h 6782252"/>
                <a:gd name="connsiteX1321" fmla="*/ 4815176 w 9142892"/>
                <a:gd name="connsiteY1321" fmla="*/ 4966905 h 6782252"/>
                <a:gd name="connsiteX1322" fmla="*/ 4815176 w 9142892"/>
                <a:gd name="connsiteY1322" fmla="*/ 4966905 h 6782252"/>
                <a:gd name="connsiteX1323" fmla="*/ 4696383 w 9142892"/>
                <a:gd name="connsiteY1323" fmla="*/ 4896732 h 6782252"/>
                <a:gd name="connsiteX1324" fmla="*/ 4684486 w 9142892"/>
                <a:gd name="connsiteY1324" fmla="*/ 4903456 h 6782252"/>
                <a:gd name="connsiteX1325" fmla="*/ 4689314 w 9142892"/>
                <a:gd name="connsiteY1325" fmla="*/ 4922422 h 6782252"/>
                <a:gd name="connsiteX1326" fmla="*/ 4748624 w 9142892"/>
                <a:gd name="connsiteY1326" fmla="*/ 4957595 h 6782252"/>
                <a:gd name="connsiteX1327" fmla="*/ 4755693 w 9142892"/>
                <a:gd name="connsiteY1327" fmla="*/ 4959491 h 6782252"/>
                <a:gd name="connsiteX1328" fmla="*/ 4767590 w 9142892"/>
                <a:gd name="connsiteY1328" fmla="*/ 4952767 h 6782252"/>
                <a:gd name="connsiteX1329" fmla="*/ 4762762 w 9142892"/>
                <a:gd name="connsiteY1329" fmla="*/ 4933801 h 6782252"/>
                <a:gd name="connsiteX1330" fmla="*/ 4703279 w 9142892"/>
                <a:gd name="connsiteY1330" fmla="*/ 4898629 h 6782252"/>
                <a:gd name="connsiteX1331" fmla="*/ 4696383 w 9142892"/>
                <a:gd name="connsiteY1331" fmla="*/ 4896732 h 6782252"/>
                <a:gd name="connsiteX1332" fmla="*/ 4696383 w 9142892"/>
                <a:gd name="connsiteY1332" fmla="*/ 4896732 h 6782252"/>
                <a:gd name="connsiteX1333" fmla="*/ 4577590 w 9142892"/>
                <a:gd name="connsiteY1333" fmla="*/ 4826560 h 6782252"/>
                <a:gd name="connsiteX1334" fmla="*/ 4565693 w 9142892"/>
                <a:gd name="connsiteY1334" fmla="*/ 4833284 h 6782252"/>
                <a:gd name="connsiteX1335" fmla="*/ 4570521 w 9142892"/>
                <a:gd name="connsiteY1335" fmla="*/ 4852249 h 6782252"/>
                <a:gd name="connsiteX1336" fmla="*/ 4629831 w 9142892"/>
                <a:gd name="connsiteY1336" fmla="*/ 4887422 h 6782252"/>
                <a:gd name="connsiteX1337" fmla="*/ 4636900 w 9142892"/>
                <a:gd name="connsiteY1337" fmla="*/ 4889318 h 6782252"/>
                <a:gd name="connsiteX1338" fmla="*/ 4648797 w 9142892"/>
                <a:gd name="connsiteY1338" fmla="*/ 4882594 h 6782252"/>
                <a:gd name="connsiteX1339" fmla="*/ 4644141 w 9142892"/>
                <a:gd name="connsiteY1339" fmla="*/ 4863801 h 6782252"/>
                <a:gd name="connsiteX1340" fmla="*/ 4584486 w 9142892"/>
                <a:gd name="connsiteY1340" fmla="*/ 4828629 h 6782252"/>
                <a:gd name="connsiteX1341" fmla="*/ 4577590 w 9142892"/>
                <a:gd name="connsiteY1341" fmla="*/ 4826732 h 6782252"/>
                <a:gd name="connsiteX1342" fmla="*/ 4577590 w 9142892"/>
                <a:gd name="connsiteY1342" fmla="*/ 4826732 h 6782252"/>
                <a:gd name="connsiteX1343" fmla="*/ 4458796 w 9142892"/>
                <a:gd name="connsiteY1343" fmla="*/ 4756387 h 6782252"/>
                <a:gd name="connsiteX1344" fmla="*/ 4446899 w 9142892"/>
                <a:gd name="connsiteY1344" fmla="*/ 4763112 h 6782252"/>
                <a:gd name="connsiteX1345" fmla="*/ 4451727 w 9142892"/>
                <a:gd name="connsiteY1345" fmla="*/ 4782077 h 6782252"/>
                <a:gd name="connsiteX1346" fmla="*/ 4511038 w 9142892"/>
                <a:gd name="connsiteY1346" fmla="*/ 4817249 h 6782252"/>
                <a:gd name="connsiteX1347" fmla="*/ 4518107 w 9142892"/>
                <a:gd name="connsiteY1347" fmla="*/ 4819146 h 6782252"/>
                <a:gd name="connsiteX1348" fmla="*/ 4530003 w 9142892"/>
                <a:gd name="connsiteY1348" fmla="*/ 4812422 h 6782252"/>
                <a:gd name="connsiteX1349" fmla="*/ 4525348 w 9142892"/>
                <a:gd name="connsiteY1349" fmla="*/ 4793629 h 6782252"/>
                <a:gd name="connsiteX1350" fmla="*/ 4465693 w 9142892"/>
                <a:gd name="connsiteY1350" fmla="*/ 4758456 h 6782252"/>
                <a:gd name="connsiteX1351" fmla="*/ 4458796 w 9142892"/>
                <a:gd name="connsiteY1351" fmla="*/ 4756560 h 6782252"/>
                <a:gd name="connsiteX1352" fmla="*/ 4458796 w 9142892"/>
                <a:gd name="connsiteY1352" fmla="*/ 4756560 h 6782252"/>
                <a:gd name="connsiteX1353" fmla="*/ 4340003 w 9142892"/>
                <a:gd name="connsiteY1353" fmla="*/ 4686215 h 6782252"/>
                <a:gd name="connsiteX1354" fmla="*/ 4328106 w 9142892"/>
                <a:gd name="connsiteY1354" fmla="*/ 4692939 h 6782252"/>
                <a:gd name="connsiteX1355" fmla="*/ 4332934 w 9142892"/>
                <a:gd name="connsiteY1355" fmla="*/ 4711905 h 6782252"/>
                <a:gd name="connsiteX1356" fmla="*/ 4392244 w 9142892"/>
                <a:gd name="connsiteY1356" fmla="*/ 4747077 h 6782252"/>
                <a:gd name="connsiteX1357" fmla="*/ 4399313 w 9142892"/>
                <a:gd name="connsiteY1357" fmla="*/ 4748973 h 6782252"/>
                <a:gd name="connsiteX1358" fmla="*/ 4411210 w 9142892"/>
                <a:gd name="connsiteY1358" fmla="*/ 4742249 h 6782252"/>
                <a:gd name="connsiteX1359" fmla="*/ 4406382 w 9142892"/>
                <a:gd name="connsiteY1359" fmla="*/ 4723284 h 6782252"/>
                <a:gd name="connsiteX1360" fmla="*/ 4347072 w 9142892"/>
                <a:gd name="connsiteY1360" fmla="*/ 4688111 h 6782252"/>
                <a:gd name="connsiteX1361" fmla="*/ 4340003 w 9142892"/>
                <a:gd name="connsiteY1361" fmla="*/ 4686215 h 6782252"/>
                <a:gd name="connsiteX1362" fmla="*/ 4340003 w 9142892"/>
                <a:gd name="connsiteY1362" fmla="*/ 4686215 h 6782252"/>
                <a:gd name="connsiteX1363" fmla="*/ 4221382 w 9142892"/>
                <a:gd name="connsiteY1363" fmla="*/ 4616042 h 6782252"/>
                <a:gd name="connsiteX1364" fmla="*/ 4209485 w 9142892"/>
                <a:gd name="connsiteY1364" fmla="*/ 4622939 h 6782252"/>
                <a:gd name="connsiteX1365" fmla="*/ 4214485 w 9142892"/>
                <a:gd name="connsiteY1365" fmla="*/ 4641732 h 6782252"/>
                <a:gd name="connsiteX1366" fmla="*/ 4215520 w 9142892"/>
                <a:gd name="connsiteY1366" fmla="*/ 4642422 h 6782252"/>
                <a:gd name="connsiteX1367" fmla="*/ 4273623 w 9142892"/>
                <a:gd name="connsiteY1367" fmla="*/ 4676732 h 6782252"/>
                <a:gd name="connsiteX1368" fmla="*/ 4280693 w 9142892"/>
                <a:gd name="connsiteY1368" fmla="*/ 4678628 h 6782252"/>
                <a:gd name="connsiteX1369" fmla="*/ 4292589 w 9142892"/>
                <a:gd name="connsiteY1369" fmla="*/ 4671904 h 6782252"/>
                <a:gd name="connsiteX1370" fmla="*/ 4287761 w 9142892"/>
                <a:gd name="connsiteY1370" fmla="*/ 4652939 h 6782252"/>
                <a:gd name="connsiteX1371" fmla="*/ 4233279 w 9142892"/>
                <a:gd name="connsiteY1371" fmla="*/ 4620697 h 6782252"/>
                <a:gd name="connsiteX1372" fmla="*/ 4233279 w 9142892"/>
                <a:gd name="connsiteY1372" fmla="*/ 4620697 h 6782252"/>
                <a:gd name="connsiteX1373" fmla="*/ 4233279 w 9142892"/>
                <a:gd name="connsiteY1373" fmla="*/ 4620697 h 6782252"/>
                <a:gd name="connsiteX1374" fmla="*/ 4233279 w 9142892"/>
                <a:gd name="connsiteY1374" fmla="*/ 4620697 h 6782252"/>
                <a:gd name="connsiteX1375" fmla="*/ 4233279 w 9142892"/>
                <a:gd name="connsiteY1375" fmla="*/ 4620697 h 6782252"/>
                <a:gd name="connsiteX1376" fmla="*/ 4233279 w 9142892"/>
                <a:gd name="connsiteY1376" fmla="*/ 4620697 h 6782252"/>
                <a:gd name="connsiteX1377" fmla="*/ 4233279 w 9142892"/>
                <a:gd name="connsiteY1377" fmla="*/ 4620697 h 6782252"/>
                <a:gd name="connsiteX1378" fmla="*/ 4233279 w 9142892"/>
                <a:gd name="connsiteY1378" fmla="*/ 4620697 h 6782252"/>
                <a:gd name="connsiteX1379" fmla="*/ 4233279 w 9142892"/>
                <a:gd name="connsiteY1379" fmla="*/ 4620697 h 6782252"/>
                <a:gd name="connsiteX1380" fmla="*/ 4233279 w 9142892"/>
                <a:gd name="connsiteY1380" fmla="*/ 4620697 h 6782252"/>
                <a:gd name="connsiteX1381" fmla="*/ 4232761 w 9142892"/>
                <a:gd name="connsiteY1381" fmla="*/ 4620353 h 6782252"/>
                <a:gd name="connsiteX1382" fmla="*/ 4232761 w 9142892"/>
                <a:gd name="connsiteY1382" fmla="*/ 4620353 h 6782252"/>
                <a:gd name="connsiteX1383" fmla="*/ 4232761 w 9142892"/>
                <a:gd name="connsiteY1383" fmla="*/ 4620353 h 6782252"/>
                <a:gd name="connsiteX1384" fmla="*/ 4232589 w 9142892"/>
                <a:gd name="connsiteY1384" fmla="*/ 4620353 h 6782252"/>
                <a:gd name="connsiteX1385" fmla="*/ 4232072 w 9142892"/>
                <a:gd name="connsiteY1385" fmla="*/ 4620008 h 6782252"/>
                <a:gd name="connsiteX1386" fmla="*/ 4232072 w 9142892"/>
                <a:gd name="connsiteY1386" fmla="*/ 4620008 h 6782252"/>
                <a:gd name="connsiteX1387" fmla="*/ 4230692 w 9142892"/>
                <a:gd name="connsiteY1387" fmla="*/ 4619146 h 6782252"/>
                <a:gd name="connsiteX1388" fmla="*/ 4230347 w 9142892"/>
                <a:gd name="connsiteY1388" fmla="*/ 4618973 h 6782252"/>
                <a:gd name="connsiteX1389" fmla="*/ 4230003 w 9142892"/>
                <a:gd name="connsiteY1389" fmla="*/ 4618973 h 6782252"/>
                <a:gd name="connsiteX1390" fmla="*/ 4229658 w 9142892"/>
                <a:gd name="connsiteY1390" fmla="*/ 4618801 h 6782252"/>
                <a:gd name="connsiteX1391" fmla="*/ 4229313 w 9142892"/>
                <a:gd name="connsiteY1391" fmla="*/ 4618801 h 6782252"/>
                <a:gd name="connsiteX1392" fmla="*/ 4222416 w 9142892"/>
                <a:gd name="connsiteY1392" fmla="*/ 4616904 h 6782252"/>
                <a:gd name="connsiteX1393" fmla="*/ 4222416 w 9142892"/>
                <a:gd name="connsiteY1393" fmla="*/ 4616904 h 6782252"/>
                <a:gd name="connsiteX1394" fmla="*/ 4098106 w 9142892"/>
                <a:gd name="connsiteY1394" fmla="*/ 4562249 h 6782252"/>
                <a:gd name="connsiteX1395" fmla="*/ 4084830 w 9142892"/>
                <a:gd name="connsiteY1395" fmla="*/ 4572076 h 6782252"/>
                <a:gd name="connsiteX1396" fmla="*/ 4093968 w 9142892"/>
                <a:gd name="connsiteY1396" fmla="*/ 4589318 h 6782252"/>
                <a:gd name="connsiteX1397" fmla="*/ 4155692 w 9142892"/>
                <a:gd name="connsiteY1397" fmla="*/ 4612077 h 6782252"/>
                <a:gd name="connsiteX1398" fmla="*/ 4161209 w 9142892"/>
                <a:gd name="connsiteY1398" fmla="*/ 4613284 h 6782252"/>
                <a:gd name="connsiteX1399" fmla="*/ 4173795 w 9142892"/>
                <a:gd name="connsiteY1399" fmla="*/ 4605008 h 6782252"/>
                <a:gd name="connsiteX1400" fmla="*/ 4166727 w 9142892"/>
                <a:gd name="connsiteY1400" fmla="*/ 4586904 h 6782252"/>
                <a:gd name="connsiteX1401" fmla="*/ 4158278 w 9142892"/>
                <a:gd name="connsiteY1401" fmla="*/ 4583283 h 6782252"/>
                <a:gd name="connsiteX1402" fmla="*/ 4158278 w 9142892"/>
                <a:gd name="connsiteY1402" fmla="*/ 4583283 h 6782252"/>
                <a:gd name="connsiteX1403" fmla="*/ 4157761 w 9142892"/>
                <a:gd name="connsiteY1403" fmla="*/ 4583111 h 6782252"/>
                <a:gd name="connsiteX1404" fmla="*/ 4157761 w 9142892"/>
                <a:gd name="connsiteY1404" fmla="*/ 4583111 h 6782252"/>
                <a:gd name="connsiteX1405" fmla="*/ 4157416 w 9142892"/>
                <a:gd name="connsiteY1405" fmla="*/ 4582939 h 6782252"/>
                <a:gd name="connsiteX1406" fmla="*/ 4157416 w 9142892"/>
                <a:gd name="connsiteY1406" fmla="*/ 4582939 h 6782252"/>
                <a:gd name="connsiteX1407" fmla="*/ 4157071 w 9142892"/>
                <a:gd name="connsiteY1407" fmla="*/ 4582939 h 6782252"/>
                <a:gd name="connsiteX1408" fmla="*/ 4157071 w 9142892"/>
                <a:gd name="connsiteY1408" fmla="*/ 4582939 h 6782252"/>
                <a:gd name="connsiteX1409" fmla="*/ 4155864 w 9142892"/>
                <a:gd name="connsiteY1409" fmla="*/ 4582421 h 6782252"/>
                <a:gd name="connsiteX1410" fmla="*/ 4155520 w 9142892"/>
                <a:gd name="connsiteY1410" fmla="*/ 4582421 h 6782252"/>
                <a:gd name="connsiteX1411" fmla="*/ 4155347 w 9142892"/>
                <a:gd name="connsiteY1411" fmla="*/ 4582421 h 6782252"/>
                <a:gd name="connsiteX1412" fmla="*/ 4155002 w 9142892"/>
                <a:gd name="connsiteY1412" fmla="*/ 4582421 h 6782252"/>
                <a:gd name="connsiteX1413" fmla="*/ 4154830 w 9142892"/>
                <a:gd name="connsiteY1413" fmla="*/ 4582421 h 6782252"/>
                <a:gd name="connsiteX1414" fmla="*/ 4154485 w 9142892"/>
                <a:gd name="connsiteY1414" fmla="*/ 4582421 h 6782252"/>
                <a:gd name="connsiteX1415" fmla="*/ 4154485 w 9142892"/>
                <a:gd name="connsiteY1415" fmla="*/ 4582421 h 6782252"/>
                <a:gd name="connsiteX1416" fmla="*/ 4153968 w 9142892"/>
                <a:gd name="connsiteY1416" fmla="*/ 4582249 h 6782252"/>
                <a:gd name="connsiteX1417" fmla="*/ 4153968 w 9142892"/>
                <a:gd name="connsiteY1417" fmla="*/ 4582249 h 6782252"/>
                <a:gd name="connsiteX1418" fmla="*/ 4153451 w 9142892"/>
                <a:gd name="connsiteY1418" fmla="*/ 4582077 h 6782252"/>
                <a:gd name="connsiteX1419" fmla="*/ 4153451 w 9142892"/>
                <a:gd name="connsiteY1419" fmla="*/ 4582077 h 6782252"/>
                <a:gd name="connsiteX1420" fmla="*/ 4102589 w 9142892"/>
                <a:gd name="connsiteY1420" fmla="*/ 4563973 h 6782252"/>
                <a:gd name="connsiteX1421" fmla="*/ 4098623 w 9142892"/>
                <a:gd name="connsiteY1421" fmla="*/ 4563456 h 6782252"/>
                <a:gd name="connsiteX1422" fmla="*/ 4098623 w 9142892"/>
                <a:gd name="connsiteY1422" fmla="*/ 4563456 h 6782252"/>
                <a:gd name="connsiteX1423" fmla="*/ 3965864 w 9142892"/>
                <a:gd name="connsiteY1423" fmla="*/ 4538111 h 6782252"/>
                <a:gd name="connsiteX1424" fmla="*/ 3952071 w 9142892"/>
                <a:gd name="connsiteY1424" fmla="*/ 4551042 h 6782252"/>
                <a:gd name="connsiteX1425" fmla="*/ 3965002 w 9142892"/>
                <a:gd name="connsiteY1425" fmla="*/ 4565697 h 6782252"/>
                <a:gd name="connsiteX1426" fmla="*/ 4030175 w 9142892"/>
                <a:gd name="connsiteY1426" fmla="*/ 4573801 h 6782252"/>
                <a:gd name="connsiteX1427" fmla="*/ 4032588 w 9142892"/>
                <a:gd name="connsiteY1427" fmla="*/ 4573973 h 6782252"/>
                <a:gd name="connsiteX1428" fmla="*/ 4046209 w 9142892"/>
                <a:gd name="connsiteY1428" fmla="*/ 4562594 h 6782252"/>
                <a:gd name="connsiteX1429" fmla="*/ 4035175 w 9142892"/>
                <a:gd name="connsiteY1429" fmla="*/ 4546560 h 6782252"/>
                <a:gd name="connsiteX1430" fmla="*/ 4016209 w 9142892"/>
                <a:gd name="connsiteY1430" fmla="*/ 4543456 h 6782252"/>
                <a:gd name="connsiteX1431" fmla="*/ 4016209 w 9142892"/>
                <a:gd name="connsiteY1431" fmla="*/ 4543456 h 6782252"/>
                <a:gd name="connsiteX1432" fmla="*/ 4015864 w 9142892"/>
                <a:gd name="connsiteY1432" fmla="*/ 4543456 h 6782252"/>
                <a:gd name="connsiteX1433" fmla="*/ 4015692 w 9142892"/>
                <a:gd name="connsiteY1433" fmla="*/ 4543456 h 6782252"/>
                <a:gd name="connsiteX1434" fmla="*/ 4015347 w 9142892"/>
                <a:gd name="connsiteY1434" fmla="*/ 4543456 h 6782252"/>
                <a:gd name="connsiteX1435" fmla="*/ 4015174 w 9142892"/>
                <a:gd name="connsiteY1435" fmla="*/ 4543456 h 6782252"/>
                <a:gd name="connsiteX1436" fmla="*/ 4014830 w 9142892"/>
                <a:gd name="connsiteY1436" fmla="*/ 4543456 h 6782252"/>
                <a:gd name="connsiteX1437" fmla="*/ 4014485 w 9142892"/>
                <a:gd name="connsiteY1437" fmla="*/ 4543456 h 6782252"/>
                <a:gd name="connsiteX1438" fmla="*/ 4014312 w 9142892"/>
                <a:gd name="connsiteY1438" fmla="*/ 4543456 h 6782252"/>
                <a:gd name="connsiteX1439" fmla="*/ 4013968 w 9142892"/>
                <a:gd name="connsiteY1439" fmla="*/ 4543456 h 6782252"/>
                <a:gd name="connsiteX1440" fmla="*/ 4013968 w 9142892"/>
                <a:gd name="connsiteY1440" fmla="*/ 4543456 h 6782252"/>
                <a:gd name="connsiteX1441" fmla="*/ 4012761 w 9142892"/>
                <a:gd name="connsiteY1441" fmla="*/ 4543456 h 6782252"/>
                <a:gd name="connsiteX1442" fmla="*/ 4012761 w 9142892"/>
                <a:gd name="connsiteY1442" fmla="*/ 4543456 h 6782252"/>
                <a:gd name="connsiteX1443" fmla="*/ 4012243 w 9142892"/>
                <a:gd name="connsiteY1443" fmla="*/ 4543456 h 6782252"/>
                <a:gd name="connsiteX1444" fmla="*/ 4012243 w 9142892"/>
                <a:gd name="connsiteY1444" fmla="*/ 4543456 h 6782252"/>
                <a:gd name="connsiteX1445" fmla="*/ 4011726 w 9142892"/>
                <a:gd name="connsiteY1445" fmla="*/ 4543456 h 6782252"/>
                <a:gd name="connsiteX1446" fmla="*/ 4011726 w 9142892"/>
                <a:gd name="connsiteY1446" fmla="*/ 4543456 h 6782252"/>
                <a:gd name="connsiteX1447" fmla="*/ 3967416 w 9142892"/>
                <a:gd name="connsiteY1447" fmla="*/ 4538801 h 6782252"/>
                <a:gd name="connsiteX1448" fmla="*/ 3966554 w 9142892"/>
                <a:gd name="connsiteY1448" fmla="*/ 4538801 h 6782252"/>
                <a:gd name="connsiteX1449" fmla="*/ 3966554 w 9142892"/>
                <a:gd name="connsiteY1449" fmla="*/ 4538801 h 6782252"/>
                <a:gd name="connsiteX1450" fmla="*/ 3898623 w 9142892"/>
                <a:gd name="connsiteY1450" fmla="*/ 4537594 h 6782252"/>
                <a:gd name="connsiteX1451" fmla="*/ 3897933 w 9142892"/>
                <a:gd name="connsiteY1451" fmla="*/ 4537594 h 6782252"/>
                <a:gd name="connsiteX1452" fmla="*/ 3883967 w 9142892"/>
                <a:gd name="connsiteY1452" fmla="*/ 4538456 h 6782252"/>
                <a:gd name="connsiteX1453" fmla="*/ 3883967 w 9142892"/>
                <a:gd name="connsiteY1453" fmla="*/ 4538456 h 6782252"/>
                <a:gd name="connsiteX1454" fmla="*/ 3883450 w 9142892"/>
                <a:gd name="connsiteY1454" fmla="*/ 4538456 h 6782252"/>
                <a:gd name="connsiteX1455" fmla="*/ 3883450 w 9142892"/>
                <a:gd name="connsiteY1455" fmla="*/ 4538456 h 6782252"/>
                <a:gd name="connsiteX1456" fmla="*/ 3882933 w 9142892"/>
                <a:gd name="connsiteY1456" fmla="*/ 4538456 h 6782252"/>
                <a:gd name="connsiteX1457" fmla="*/ 3880347 w 9142892"/>
                <a:gd name="connsiteY1457" fmla="*/ 4538456 h 6782252"/>
                <a:gd name="connsiteX1458" fmla="*/ 3880347 w 9142892"/>
                <a:gd name="connsiteY1458" fmla="*/ 4538628 h 6782252"/>
                <a:gd name="connsiteX1459" fmla="*/ 3880002 w 9142892"/>
                <a:gd name="connsiteY1459" fmla="*/ 4538628 h 6782252"/>
                <a:gd name="connsiteX1460" fmla="*/ 3880002 w 9142892"/>
                <a:gd name="connsiteY1460" fmla="*/ 4538628 h 6782252"/>
                <a:gd name="connsiteX1461" fmla="*/ 3879657 w 9142892"/>
                <a:gd name="connsiteY1461" fmla="*/ 4538628 h 6782252"/>
                <a:gd name="connsiteX1462" fmla="*/ 3879485 w 9142892"/>
                <a:gd name="connsiteY1462" fmla="*/ 4538628 h 6782252"/>
                <a:gd name="connsiteX1463" fmla="*/ 3879140 w 9142892"/>
                <a:gd name="connsiteY1463" fmla="*/ 4538628 h 6782252"/>
                <a:gd name="connsiteX1464" fmla="*/ 3878967 w 9142892"/>
                <a:gd name="connsiteY1464" fmla="*/ 4538628 h 6782252"/>
                <a:gd name="connsiteX1465" fmla="*/ 3878622 w 9142892"/>
                <a:gd name="connsiteY1465" fmla="*/ 4538628 h 6782252"/>
                <a:gd name="connsiteX1466" fmla="*/ 3878450 w 9142892"/>
                <a:gd name="connsiteY1466" fmla="*/ 4538628 h 6782252"/>
                <a:gd name="connsiteX1467" fmla="*/ 3878105 w 9142892"/>
                <a:gd name="connsiteY1467" fmla="*/ 4538628 h 6782252"/>
                <a:gd name="connsiteX1468" fmla="*/ 3878105 w 9142892"/>
                <a:gd name="connsiteY1468" fmla="*/ 4538628 h 6782252"/>
                <a:gd name="connsiteX1469" fmla="*/ 3876554 w 9142892"/>
                <a:gd name="connsiteY1469" fmla="*/ 4538628 h 6782252"/>
                <a:gd name="connsiteX1470" fmla="*/ 3876554 w 9142892"/>
                <a:gd name="connsiteY1470" fmla="*/ 4538628 h 6782252"/>
                <a:gd name="connsiteX1471" fmla="*/ 3876209 w 9142892"/>
                <a:gd name="connsiteY1471" fmla="*/ 4538628 h 6782252"/>
                <a:gd name="connsiteX1472" fmla="*/ 3876036 w 9142892"/>
                <a:gd name="connsiteY1472" fmla="*/ 4538628 h 6782252"/>
                <a:gd name="connsiteX1473" fmla="*/ 3875691 w 9142892"/>
                <a:gd name="connsiteY1473" fmla="*/ 4538628 h 6782252"/>
                <a:gd name="connsiteX1474" fmla="*/ 3875519 w 9142892"/>
                <a:gd name="connsiteY1474" fmla="*/ 4538628 h 6782252"/>
                <a:gd name="connsiteX1475" fmla="*/ 3875174 w 9142892"/>
                <a:gd name="connsiteY1475" fmla="*/ 4538628 h 6782252"/>
                <a:gd name="connsiteX1476" fmla="*/ 3875002 w 9142892"/>
                <a:gd name="connsiteY1476" fmla="*/ 4538628 h 6782252"/>
                <a:gd name="connsiteX1477" fmla="*/ 3874657 w 9142892"/>
                <a:gd name="connsiteY1477" fmla="*/ 4538628 h 6782252"/>
                <a:gd name="connsiteX1478" fmla="*/ 3874657 w 9142892"/>
                <a:gd name="connsiteY1478" fmla="*/ 4538628 h 6782252"/>
                <a:gd name="connsiteX1479" fmla="*/ 3872588 w 9142892"/>
                <a:gd name="connsiteY1479" fmla="*/ 4538801 h 6782252"/>
                <a:gd name="connsiteX1480" fmla="*/ 3872588 w 9142892"/>
                <a:gd name="connsiteY1480" fmla="*/ 4538801 h 6782252"/>
                <a:gd name="connsiteX1481" fmla="*/ 3872071 w 9142892"/>
                <a:gd name="connsiteY1481" fmla="*/ 4538801 h 6782252"/>
                <a:gd name="connsiteX1482" fmla="*/ 3872071 w 9142892"/>
                <a:gd name="connsiteY1482" fmla="*/ 4538801 h 6782252"/>
                <a:gd name="connsiteX1483" fmla="*/ 3871553 w 9142892"/>
                <a:gd name="connsiteY1483" fmla="*/ 4538801 h 6782252"/>
                <a:gd name="connsiteX1484" fmla="*/ 3871553 w 9142892"/>
                <a:gd name="connsiteY1484" fmla="*/ 4538801 h 6782252"/>
                <a:gd name="connsiteX1485" fmla="*/ 3871036 w 9142892"/>
                <a:gd name="connsiteY1485" fmla="*/ 4538801 h 6782252"/>
                <a:gd name="connsiteX1486" fmla="*/ 3871036 w 9142892"/>
                <a:gd name="connsiteY1486" fmla="*/ 4538801 h 6782252"/>
                <a:gd name="connsiteX1487" fmla="*/ 3870519 w 9142892"/>
                <a:gd name="connsiteY1487" fmla="*/ 4538801 h 6782252"/>
                <a:gd name="connsiteX1488" fmla="*/ 3870519 w 9142892"/>
                <a:gd name="connsiteY1488" fmla="*/ 4538801 h 6782252"/>
                <a:gd name="connsiteX1489" fmla="*/ 3830519 w 9142892"/>
                <a:gd name="connsiteY1489" fmla="*/ 4544145 h 6782252"/>
                <a:gd name="connsiteX1490" fmla="*/ 3819140 w 9142892"/>
                <a:gd name="connsiteY1490" fmla="*/ 4560008 h 6782252"/>
                <a:gd name="connsiteX1491" fmla="*/ 3832760 w 9142892"/>
                <a:gd name="connsiteY1491" fmla="*/ 4571559 h 6782252"/>
                <a:gd name="connsiteX1492" fmla="*/ 3835002 w 9142892"/>
                <a:gd name="connsiteY1492" fmla="*/ 4571387 h 6782252"/>
                <a:gd name="connsiteX1493" fmla="*/ 3900347 w 9142892"/>
                <a:gd name="connsiteY1493" fmla="*/ 4564318 h 6782252"/>
                <a:gd name="connsiteX1494" fmla="*/ 3913450 w 9142892"/>
                <a:gd name="connsiteY1494" fmla="*/ 4549835 h 6782252"/>
                <a:gd name="connsiteX1495" fmla="*/ 3899657 w 9142892"/>
                <a:gd name="connsiteY1495" fmla="*/ 4536732 h 6782252"/>
                <a:gd name="connsiteX1496" fmla="*/ 3899657 w 9142892"/>
                <a:gd name="connsiteY1496" fmla="*/ 4536732 h 6782252"/>
                <a:gd name="connsiteX1497" fmla="*/ 3766036 w 9142892"/>
                <a:gd name="connsiteY1497" fmla="*/ 4559835 h 6782252"/>
                <a:gd name="connsiteX1498" fmla="*/ 3762243 w 9142892"/>
                <a:gd name="connsiteY1498" fmla="*/ 4560352 h 6782252"/>
                <a:gd name="connsiteX1499" fmla="*/ 3697070 w 9142892"/>
                <a:gd name="connsiteY1499" fmla="*/ 4583283 h 6782252"/>
                <a:gd name="connsiteX1500" fmla="*/ 3689829 w 9142892"/>
                <a:gd name="connsiteY1500" fmla="*/ 4601215 h 6782252"/>
                <a:gd name="connsiteX1501" fmla="*/ 3702588 w 9142892"/>
                <a:gd name="connsiteY1501" fmla="*/ 4609663 h 6782252"/>
                <a:gd name="connsiteX1502" fmla="*/ 3707933 w 9142892"/>
                <a:gd name="connsiteY1502" fmla="*/ 4608628 h 6782252"/>
                <a:gd name="connsiteX1503" fmla="*/ 3770002 w 9142892"/>
                <a:gd name="connsiteY1503" fmla="*/ 4586732 h 6782252"/>
                <a:gd name="connsiteX1504" fmla="*/ 3779484 w 9142892"/>
                <a:gd name="connsiteY1504" fmla="*/ 4569663 h 6782252"/>
                <a:gd name="connsiteX1505" fmla="*/ 3766208 w 9142892"/>
                <a:gd name="connsiteY1505" fmla="*/ 4559663 h 6782252"/>
                <a:gd name="connsiteX1506" fmla="*/ 3766208 w 9142892"/>
                <a:gd name="connsiteY1506" fmla="*/ 4559663 h 6782252"/>
                <a:gd name="connsiteX1507" fmla="*/ 3641898 w 9142892"/>
                <a:gd name="connsiteY1507" fmla="*/ 4611732 h 6782252"/>
                <a:gd name="connsiteX1508" fmla="*/ 3635174 w 9142892"/>
                <a:gd name="connsiteY1508" fmla="*/ 4613456 h 6782252"/>
                <a:gd name="connsiteX1509" fmla="*/ 3634312 w 9142892"/>
                <a:gd name="connsiteY1509" fmla="*/ 4613973 h 6782252"/>
                <a:gd name="connsiteX1510" fmla="*/ 3628450 w 9142892"/>
                <a:gd name="connsiteY1510" fmla="*/ 4617249 h 6782252"/>
                <a:gd name="connsiteX1511" fmla="*/ 3628450 w 9142892"/>
                <a:gd name="connsiteY1511" fmla="*/ 4617249 h 6782252"/>
                <a:gd name="connsiteX1512" fmla="*/ 3627243 w 9142892"/>
                <a:gd name="connsiteY1512" fmla="*/ 4617939 h 6782252"/>
                <a:gd name="connsiteX1513" fmla="*/ 3627243 w 9142892"/>
                <a:gd name="connsiteY1513" fmla="*/ 4617939 h 6782252"/>
                <a:gd name="connsiteX1514" fmla="*/ 3627243 w 9142892"/>
                <a:gd name="connsiteY1514" fmla="*/ 4617939 h 6782252"/>
                <a:gd name="connsiteX1515" fmla="*/ 3627243 w 9142892"/>
                <a:gd name="connsiteY1515" fmla="*/ 4617939 h 6782252"/>
                <a:gd name="connsiteX1516" fmla="*/ 3626381 w 9142892"/>
                <a:gd name="connsiteY1516" fmla="*/ 4618456 h 6782252"/>
                <a:gd name="connsiteX1517" fmla="*/ 3626381 w 9142892"/>
                <a:gd name="connsiteY1517" fmla="*/ 4618456 h 6782252"/>
                <a:gd name="connsiteX1518" fmla="*/ 3626381 w 9142892"/>
                <a:gd name="connsiteY1518" fmla="*/ 4618456 h 6782252"/>
                <a:gd name="connsiteX1519" fmla="*/ 3626381 w 9142892"/>
                <a:gd name="connsiteY1519" fmla="*/ 4618456 h 6782252"/>
                <a:gd name="connsiteX1520" fmla="*/ 3626208 w 9142892"/>
                <a:gd name="connsiteY1520" fmla="*/ 4618456 h 6782252"/>
                <a:gd name="connsiteX1521" fmla="*/ 3626208 w 9142892"/>
                <a:gd name="connsiteY1521" fmla="*/ 4618456 h 6782252"/>
                <a:gd name="connsiteX1522" fmla="*/ 3625691 w 9142892"/>
                <a:gd name="connsiteY1522" fmla="*/ 4618801 h 6782252"/>
                <a:gd name="connsiteX1523" fmla="*/ 3625691 w 9142892"/>
                <a:gd name="connsiteY1523" fmla="*/ 4618801 h 6782252"/>
                <a:gd name="connsiteX1524" fmla="*/ 3625519 w 9142892"/>
                <a:gd name="connsiteY1524" fmla="*/ 4618801 h 6782252"/>
                <a:gd name="connsiteX1525" fmla="*/ 3625519 w 9142892"/>
                <a:gd name="connsiteY1525" fmla="*/ 4618801 h 6782252"/>
                <a:gd name="connsiteX1526" fmla="*/ 3625519 w 9142892"/>
                <a:gd name="connsiteY1526" fmla="*/ 4618801 h 6782252"/>
                <a:gd name="connsiteX1527" fmla="*/ 3625346 w 9142892"/>
                <a:gd name="connsiteY1527" fmla="*/ 4618801 h 6782252"/>
                <a:gd name="connsiteX1528" fmla="*/ 3625346 w 9142892"/>
                <a:gd name="connsiteY1528" fmla="*/ 4618801 h 6782252"/>
                <a:gd name="connsiteX1529" fmla="*/ 3625346 w 9142892"/>
                <a:gd name="connsiteY1529" fmla="*/ 4618801 h 6782252"/>
                <a:gd name="connsiteX1530" fmla="*/ 3625346 w 9142892"/>
                <a:gd name="connsiteY1530" fmla="*/ 4618801 h 6782252"/>
                <a:gd name="connsiteX1531" fmla="*/ 3625346 w 9142892"/>
                <a:gd name="connsiteY1531" fmla="*/ 4618801 h 6782252"/>
                <a:gd name="connsiteX1532" fmla="*/ 3625346 w 9142892"/>
                <a:gd name="connsiteY1532" fmla="*/ 4618801 h 6782252"/>
                <a:gd name="connsiteX1533" fmla="*/ 3625346 w 9142892"/>
                <a:gd name="connsiteY1533" fmla="*/ 4618973 h 6782252"/>
                <a:gd name="connsiteX1534" fmla="*/ 3625001 w 9142892"/>
                <a:gd name="connsiteY1534" fmla="*/ 4618973 h 6782252"/>
                <a:gd name="connsiteX1535" fmla="*/ 3624657 w 9142892"/>
                <a:gd name="connsiteY1535" fmla="*/ 4619318 h 6782252"/>
                <a:gd name="connsiteX1536" fmla="*/ 3624484 w 9142892"/>
                <a:gd name="connsiteY1536" fmla="*/ 4619318 h 6782252"/>
                <a:gd name="connsiteX1537" fmla="*/ 3624484 w 9142892"/>
                <a:gd name="connsiteY1537" fmla="*/ 4619490 h 6782252"/>
                <a:gd name="connsiteX1538" fmla="*/ 3624484 w 9142892"/>
                <a:gd name="connsiteY1538" fmla="*/ 4619490 h 6782252"/>
                <a:gd name="connsiteX1539" fmla="*/ 3624484 w 9142892"/>
                <a:gd name="connsiteY1539" fmla="*/ 4619490 h 6782252"/>
                <a:gd name="connsiteX1540" fmla="*/ 3624484 w 9142892"/>
                <a:gd name="connsiteY1540" fmla="*/ 4619490 h 6782252"/>
                <a:gd name="connsiteX1541" fmla="*/ 3624312 w 9142892"/>
                <a:gd name="connsiteY1541" fmla="*/ 4619490 h 6782252"/>
                <a:gd name="connsiteX1542" fmla="*/ 3624312 w 9142892"/>
                <a:gd name="connsiteY1542" fmla="*/ 4619490 h 6782252"/>
                <a:gd name="connsiteX1543" fmla="*/ 3623967 w 9142892"/>
                <a:gd name="connsiteY1543" fmla="*/ 4619663 h 6782252"/>
                <a:gd name="connsiteX1544" fmla="*/ 3623967 w 9142892"/>
                <a:gd name="connsiteY1544" fmla="*/ 4619663 h 6782252"/>
                <a:gd name="connsiteX1545" fmla="*/ 3577415 w 9142892"/>
                <a:gd name="connsiteY1545" fmla="*/ 4647077 h 6782252"/>
                <a:gd name="connsiteX1546" fmla="*/ 3572587 w 9142892"/>
                <a:gd name="connsiteY1546" fmla="*/ 4665870 h 6782252"/>
                <a:gd name="connsiteX1547" fmla="*/ 3584484 w 9142892"/>
                <a:gd name="connsiteY1547" fmla="*/ 4672766 h 6782252"/>
                <a:gd name="connsiteX1548" fmla="*/ 3591380 w 9142892"/>
                <a:gd name="connsiteY1548" fmla="*/ 4670870 h 6782252"/>
                <a:gd name="connsiteX1549" fmla="*/ 3643967 w 9142892"/>
                <a:gd name="connsiteY1549" fmla="*/ 4640008 h 6782252"/>
                <a:gd name="connsiteX1550" fmla="*/ 3650346 w 9142892"/>
                <a:gd name="connsiteY1550" fmla="*/ 4636387 h 6782252"/>
                <a:gd name="connsiteX1551" fmla="*/ 3655691 w 9142892"/>
                <a:gd name="connsiteY1551" fmla="*/ 4617594 h 6782252"/>
                <a:gd name="connsiteX1552" fmla="*/ 3643622 w 9142892"/>
                <a:gd name="connsiteY1552" fmla="*/ 4610525 h 6782252"/>
                <a:gd name="connsiteX1553" fmla="*/ 3643622 w 9142892"/>
                <a:gd name="connsiteY1553" fmla="*/ 4610525 h 6782252"/>
                <a:gd name="connsiteX1554" fmla="*/ 3523105 w 9142892"/>
                <a:gd name="connsiteY1554" fmla="*/ 4681387 h 6782252"/>
                <a:gd name="connsiteX1555" fmla="*/ 3516208 w 9142892"/>
                <a:gd name="connsiteY1555" fmla="*/ 4683284 h 6782252"/>
                <a:gd name="connsiteX1556" fmla="*/ 3480173 w 9142892"/>
                <a:gd name="connsiteY1556" fmla="*/ 4704490 h 6782252"/>
                <a:gd name="connsiteX1557" fmla="*/ 3456553 w 9142892"/>
                <a:gd name="connsiteY1557" fmla="*/ 4718284 h 6782252"/>
                <a:gd name="connsiteX1558" fmla="*/ 3451725 w 9142892"/>
                <a:gd name="connsiteY1558" fmla="*/ 4737249 h 6782252"/>
                <a:gd name="connsiteX1559" fmla="*/ 3463622 w 9142892"/>
                <a:gd name="connsiteY1559" fmla="*/ 4743973 h 6782252"/>
                <a:gd name="connsiteX1560" fmla="*/ 3470518 w 9142892"/>
                <a:gd name="connsiteY1560" fmla="*/ 4742077 h 6782252"/>
                <a:gd name="connsiteX1561" fmla="*/ 3530001 w 9142892"/>
                <a:gd name="connsiteY1561" fmla="*/ 4707077 h 6782252"/>
                <a:gd name="connsiteX1562" fmla="*/ 3534829 w 9142892"/>
                <a:gd name="connsiteY1562" fmla="*/ 4688284 h 6782252"/>
                <a:gd name="connsiteX1563" fmla="*/ 3522932 w 9142892"/>
                <a:gd name="connsiteY1563" fmla="*/ 4681560 h 6782252"/>
                <a:gd name="connsiteX1564" fmla="*/ 3522932 w 9142892"/>
                <a:gd name="connsiteY1564" fmla="*/ 4681560 h 6782252"/>
                <a:gd name="connsiteX1565" fmla="*/ 3404139 w 9142892"/>
                <a:gd name="connsiteY1565" fmla="*/ 4751215 h 6782252"/>
                <a:gd name="connsiteX1566" fmla="*/ 3397242 w 9142892"/>
                <a:gd name="connsiteY1566" fmla="*/ 4753111 h 6782252"/>
                <a:gd name="connsiteX1567" fmla="*/ 3337587 w 9142892"/>
                <a:gd name="connsiteY1567" fmla="*/ 4788111 h 6782252"/>
                <a:gd name="connsiteX1568" fmla="*/ 3332759 w 9142892"/>
                <a:gd name="connsiteY1568" fmla="*/ 4806904 h 6782252"/>
                <a:gd name="connsiteX1569" fmla="*/ 3344656 w 9142892"/>
                <a:gd name="connsiteY1569" fmla="*/ 4813629 h 6782252"/>
                <a:gd name="connsiteX1570" fmla="*/ 3351553 w 9142892"/>
                <a:gd name="connsiteY1570" fmla="*/ 4811732 h 6782252"/>
                <a:gd name="connsiteX1571" fmla="*/ 3411035 w 9142892"/>
                <a:gd name="connsiteY1571" fmla="*/ 4776732 h 6782252"/>
                <a:gd name="connsiteX1572" fmla="*/ 3415863 w 9142892"/>
                <a:gd name="connsiteY1572" fmla="*/ 4757767 h 6782252"/>
                <a:gd name="connsiteX1573" fmla="*/ 3403966 w 9142892"/>
                <a:gd name="connsiteY1573" fmla="*/ 4751042 h 6782252"/>
                <a:gd name="connsiteX1574" fmla="*/ 3403966 w 9142892"/>
                <a:gd name="connsiteY1574" fmla="*/ 4751042 h 6782252"/>
                <a:gd name="connsiteX1575" fmla="*/ 3285173 w 9142892"/>
                <a:gd name="connsiteY1575" fmla="*/ 4821042 h 6782252"/>
                <a:gd name="connsiteX1576" fmla="*/ 3278277 w 9142892"/>
                <a:gd name="connsiteY1576" fmla="*/ 4822939 h 6782252"/>
                <a:gd name="connsiteX1577" fmla="*/ 3218793 w 9142892"/>
                <a:gd name="connsiteY1577" fmla="*/ 4857939 h 6782252"/>
                <a:gd name="connsiteX1578" fmla="*/ 3213966 w 9142892"/>
                <a:gd name="connsiteY1578" fmla="*/ 4876732 h 6782252"/>
                <a:gd name="connsiteX1579" fmla="*/ 3225863 w 9142892"/>
                <a:gd name="connsiteY1579" fmla="*/ 4883629 h 6782252"/>
                <a:gd name="connsiteX1580" fmla="*/ 3232759 w 9142892"/>
                <a:gd name="connsiteY1580" fmla="*/ 4881732 h 6782252"/>
                <a:gd name="connsiteX1581" fmla="*/ 3292242 w 9142892"/>
                <a:gd name="connsiteY1581" fmla="*/ 4846732 h 6782252"/>
                <a:gd name="connsiteX1582" fmla="*/ 3297070 w 9142892"/>
                <a:gd name="connsiteY1582" fmla="*/ 4827767 h 6782252"/>
                <a:gd name="connsiteX1583" fmla="*/ 3285173 w 9142892"/>
                <a:gd name="connsiteY1583" fmla="*/ 4821042 h 6782252"/>
                <a:gd name="connsiteX1584" fmla="*/ 3285173 w 9142892"/>
                <a:gd name="connsiteY1584" fmla="*/ 4821042 h 6782252"/>
                <a:gd name="connsiteX1585" fmla="*/ 3166207 w 9142892"/>
                <a:gd name="connsiteY1585" fmla="*/ 4890870 h 6782252"/>
                <a:gd name="connsiteX1586" fmla="*/ 3159311 w 9142892"/>
                <a:gd name="connsiteY1586" fmla="*/ 4892767 h 6782252"/>
                <a:gd name="connsiteX1587" fmla="*/ 3125690 w 9142892"/>
                <a:gd name="connsiteY1587" fmla="*/ 4912594 h 6782252"/>
                <a:gd name="connsiteX1588" fmla="*/ 3099828 w 9142892"/>
                <a:gd name="connsiteY1588" fmla="*/ 4927767 h 6782252"/>
                <a:gd name="connsiteX1589" fmla="*/ 3095000 w 9142892"/>
                <a:gd name="connsiteY1589" fmla="*/ 4946560 h 6782252"/>
                <a:gd name="connsiteX1590" fmla="*/ 3106897 w 9142892"/>
                <a:gd name="connsiteY1590" fmla="*/ 4953284 h 6782252"/>
                <a:gd name="connsiteX1591" fmla="*/ 3113793 w 9142892"/>
                <a:gd name="connsiteY1591" fmla="*/ 4951387 h 6782252"/>
                <a:gd name="connsiteX1592" fmla="*/ 3173276 w 9142892"/>
                <a:gd name="connsiteY1592" fmla="*/ 4916387 h 6782252"/>
                <a:gd name="connsiteX1593" fmla="*/ 3178104 w 9142892"/>
                <a:gd name="connsiteY1593" fmla="*/ 4897594 h 6782252"/>
                <a:gd name="connsiteX1594" fmla="*/ 3166207 w 9142892"/>
                <a:gd name="connsiteY1594" fmla="*/ 4890870 h 6782252"/>
                <a:gd name="connsiteX1595" fmla="*/ 3166207 w 9142892"/>
                <a:gd name="connsiteY1595" fmla="*/ 4890870 h 6782252"/>
                <a:gd name="connsiteX1596" fmla="*/ 3047241 w 9142892"/>
                <a:gd name="connsiteY1596" fmla="*/ 4960698 h 6782252"/>
                <a:gd name="connsiteX1597" fmla="*/ 3040345 w 9142892"/>
                <a:gd name="connsiteY1597" fmla="*/ 4962594 h 6782252"/>
                <a:gd name="connsiteX1598" fmla="*/ 2980690 w 9142892"/>
                <a:gd name="connsiteY1598" fmla="*/ 4997594 h 6782252"/>
                <a:gd name="connsiteX1599" fmla="*/ 2975862 w 9142892"/>
                <a:gd name="connsiteY1599" fmla="*/ 5016388 h 6782252"/>
                <a:gd name="connsiteX1600" fmla="*/ 2987759 w 9142892"/>
                <a:gd name="connsiteY1600" fmla="*/ 5023112 h 6782252"/>
                <a:gd name="connsiteX1601" fmla="*/ 2994655 w 9142892"/>
                <a:gd name="connsiteY1601" fmla="*/ 5021215 h 6782252"/>
                <a:gd name="connsiteX1602" fmla="*/ 3054138 w 9142892"/>
                <a:gd name="connsiteY1602" fmla="*/ 4986215 h 6782252"/>
                <a:gd name="connsiteX1603" fmla="*/ 3058966 w 9142892"/>
                <a:gd name="connsiteY1603" fmla="*/ 4967250 h 6782252"/>
                <a:gd name="connsiteX1604" fmla="*/ 3047069 w 9142892"/>
                <a:gd name="connsiteY1604" fmla="*/ 4960525 h 6782252"/>
                <a:gd name="connsiteX1605" fmla="*/ 3047069 w 9142892"/>
                <a:gd name="connsiteY1605" fmla="*/ 4960525 h 6782252"/>
                <a:gd name="connsiteX1606" fmla="*/ 2928276 w 9142892"/>
                <a:gd name="connsiteY1606" fmla="*/ 5030525 h 6782252"/>
                <a:gd name="connsiteX1607" fmla="*/ 2921379 w 9142892"/>
                <a:gd name="connsiteY1607" fmla="*/ 5032422 h 6782252"/>
                <a:gd name="connsiteX1608" fmla="*/ 2861896 w 9142892"/>
                <a:gd name="connsiteY1608" fmla="*/ 5067422 h 6782252"/>
                <a:gd name="connsiteX1609" fmla="*/ 2857069 w 9142892"/>
                <a:gd name="connsiteY1609" fmla="*/ 5086388 h 6782252"/>
                <a:gd name="connsiteX1610" fmla="*/ 2868965 w 9142892"/>
                <a:gd name="connsiteY1610" fmla="*/ 5093112 h 6782252"/>
                <a:gd name="connsiteX1611" fmla="*/ 2875862 w 9142892"/>
                <a:gd name="connsiteY1611" fmla="*/ 5091216 h 6782252"/>
                <a:gd name="connsiteX1612" fmla="*/ 2935345 w 9142892"/>
                <a:gd name="connsiteY1612" fmla="*/ 5056215 h 6782252"/>
                <a:gd name="connsiteX1613" fmla="*/ 2940172 w 9142892"/>
                <a:gd name="connsiteY1613" fmla="*/ 5037250 h 6782252"/>
                <a:gd name="connsiteX1614" fmla="*/ 2928276 w 9142892"/>
                <a:gd name="connsiteY1614" fmla="*/ 5030525 h 6782252"/>
                <a:gd name="connsiteX1615" fmla="*/ 2928276 w 9142892"/>
                <a:gd name="connsiteY1615" fmla="*/ 5030525 h 6782252"/>
                <a:gd name="connsiteX1616" fmla="*/ 2809310 w 9142892"/>
                <a:gd name="connsiteY1616" fmla="*/ 5100353 h 6782252"/>
                <a:gd name="connsiteX1617" fmla="*/ 2802413 w 9142892"/>
                <a:gd name="connsiteY1617" fmla="*/ 5102250 h 6782252"/>
                <a:gd name="connsiteX1618" fmla="*/ 2771034 w 9142892"/>
                <a:gd name="connsiteY1618" fmla="*/ 5120698 h 6782252"/>
                <a:gd name="connsiteX1619" fmla="*/ 2742758 w 9142892"/>
                <a:gd name="connsiteY1619" fmla="*/ 5137250 h 6782252"/>
                <a:gd name="connsiteX1620" fmla="*/ 2737930 w 9142892"/>
                <a:gd name="connsiteY1620" fmla="*/ 5156043 h 6782252"/>
                <a:gd name="connsiteX1621" fmla="*/ 2749827 w 9142892"/>
                <a:gd name="connsiteY1621" fmla="*/ 5162940 h 6782252"/>
                <a:gd name="connsiteX1622" fmla="*/ 2756724 w 9142892"/>
                <a:gd name="connsiteY1622" fmla="*/ 5161043 h 6782252"/>
                <a:gd name="connsiteX1623" fmla="*/ 2816207 w 9142892"/>
                <a:gd name="connsiteY1623" fmla="*/ 5126043 h 6782252"/>
                <a:gd name="connsiteX1624" fmla="*/ 2821034 w 9142892"/>
                <a:gd name="connsiteY1624" fmla="*/ 5107077 h 6782252"/>
                <a:gd name="connsiteX1625" fmla="*/ 2809138 w 9142892"/>
                <a:gd name="connsiteY1625" fmla="*/ 5100181 h 6782252"/>
                <a:gd name="connsiteX1626" fmla="*/ 2809138 w 9142892"/>
                <a:gd name="connsiteY1626" fmla="*/ 5100181 h 6782252"/>
                <a:gd name="connsiteX1627" fmla="*/ 2690344 w 9142892"/>
                <a:gd name="connsiteY1627" fmla="*/ 5170181 h 6782252"/>
                <a:gd name="connsiteX1628" fmla="*/ 2683448 w 9142892"/>
                <a:gd name="connsiteY1628" fmla="*/ 5172078 h 6782252"/>
                <a:gd name="connsiteX1629" fmla="*/ 2623965 w 9142892"/>
                <a:gd name="connsiteY1629" fmla="*/ 5207078 h 6782252"/>
                <a:gd name="connsiteX1630" fmla="*/ 2619137 w 9142892"/>
                <a:gd name="connsiteY1630" fmla="*/ 5225871 h 6782252"/>
                <a:gd name="connsiteX1631" fmla="*/ 2631034 w 9142892"/>
                <a:gd name="connsiteY1631" fmla="*/ 5232595 h 6782252"/>
                <a:gd name="connsiteX1632" fmla="*/ 2637930 w 9142892"/>
                <a:gd name="connsiteY1632" fmla="*/ 5230698 h 6782252"/>
                <a:gd name="connsiteX1633" fmla="*/ 2697413 w 9142892"/>
                <a:gd name="connsiteY1633" fmla="*/ 5195698 h 6782252"/>
                <a:gd name="connsiteX1634" fmla="*/ 2702241 w 9142892"/>
                <a:gd name="connsiteY1634" fmla="*/ 5176905 h 6782252"/>
                <a:gd name="connsiteX1635" fmla="*/ 2690344 w 9142892"/>
                <a:gd name="connsiteY1635" fmla="*/ 5170008 h 6782252"/>
                <a:gd name="connsiteX1636" fmla="*/ 2690344 w 9142892"/>
                <a:gd name="connsiteY1636" fmla="*/ 5170008 h 6782252"/>
                <a:gd name="connsiteX1637" fmla="*/ 2571379 w 9142892"/>
                <a:gd name="connsiteY1637" fmla="*/ 5240009 h 6782252"/>
                <a:gd name="connsiteX1638" fmla="*/ 2564482 w 9142892"/>
                <a:gd name="connsiteY1638" fmla="*/ 5241905 h 6782252"/>
                <a:gd name="connsiteX1639" fmla="*/ 2504999 w 9142892"/>
                <a:gd name="connsiteY1639" fmla="*/ 5276905 h 6782252"/>
                <a:gd name="connsiteX1640" fmla="*/ 2500171 w 9142892"/>
                <a:gd name="connsiteY1640" fmla="*/ 5295871 h 6782252"/>
                <a:gd name="connsiteX1641" fmla="*/ 2512068 w 9142892"/>
                <a:gd name="connsiteY1641" fmla="*/ 5302595 h 6782252"/>
                <a:gd name="connsiteX1642" fmla="*/ 2518965 w 9142892"/>
                <a:gd name="connsiteY1642" fmla="*/ 5300699 h 6782252"/>
                <a:gd name="connsiteX1643" fmla="*/ 2578447 w 9142892"/>
                <a:gd name="connsiteY1643" fmla="*/ 5265698 h 6782252"/>
                <a:gd name="connsiteX1644" fmla="*/ 2583275 w 9142892"/>
                <a:gd name="connsiteY1644" fmla="*/ 5246733 h 6782252"/>
                <a:gd name="connsiteX1645" fmla="*/ 2571379 w 9142892"/>
                <a:gd name="connsiteY1645" fmla="*/ 5240009 h 6782252"/>
                <a:gd name="connsiteX1646" fmla="*/ 2571379 w 9142892"/>
                <a:gd name="connsiteY1646" fmla="*/ 5240009 h 6782252"/>
                <a:gd name="connsiteX1647" fmla="*/ 2452413 w 9142892"/>
                <a:gd name="connsiteY1647" fmla="*/ 5309836 h 6782252"/>
                <a:gd name="connsiteX1648" fmla="*/ 2445516 w 9142892"/>
                <a:gd name="connsiteY1648" fmla="*/ 5311733 h 6782252"/>
                <a:gd name="connsiteX1649" fmla="*/ 2416378 w 9142892"/>
                <a:gd name="connsiteY1649" fmla="*/ 5328974 h 6782252"/>
                <a:gd name="connsiteX1650" fmla="*/ 2386033 w 9142892"/>
                <a:gd name="connsiteY1650" fmla="*/ 5346733 h 6782252"/>
                <a:gd name="connsiteX1651" fmla="*/ 2381206 w 9142892"/>
                <a:gd name="connsiteY1651" fmla="*/ 5365698 h 6782252"/>
                <a:gd name="connsiteX1652" fmla="*/ 2393102 w 9142892"/>
                <a:gd name="connsiteY1652" fmla="*/ 5372423 h 6782252"/>
                <a:gd name="connsiteX1653" fmla="*/ 2399999 w 9142892"/>
                <a:gd name="connsiteY1653" fmla="*/ 5370526 h 6782252"/>
                <a:gd name="connsiteX1654" fmla="*/ 2459482 w 9142892"/>
                <a:gd name="connsiteY1654" fmla="*/ 5335526 h 6782252"/>
                <a:gd name="connsiteX1655" fmla="*/ 2464309 w 9142892"/>
                <a:gd name="connsiteY1655" fmla="*/ 5316560 h 6782252"/>
                <a:gd name="connsiteX1656" fmla="*/ 2452413 w 9142892"/>
                <a:gd name="connsiteY1656" fmla="*/ 5309836 h 6782252"/>
                <a:gd name="connsiteX1657" fmla="*/ 2452413 w 9142892"/>
                <a:gd name="connsiteY1657" fmla="*/ 5309836 h 6782252"/>
                <a:gd name="connsiteX1658" fmla="*/ 2333447 w 9142892"/>
                <a:gd name="connsiteY1658" fmla="*/ 5379664 h 6782252"/>
                <a:gd name="connsiteX1659" fmla="*/ 2326550 w 9142892"/>
                <a:gd name="connsiteY1659" fmla="*/ 5381561 h 6782252"/>
                <a:gd name="connsiteX1660" fmla="*/ 2267067 w 9142892"/>
                <a:gd name="connsiteY1660" fmla="*/ 5416561 h 6782252"/>
                <a:gd name="connsiteX1661" fmla="*/ 2262240 w 9142892"/>
                <a:gd name="connsiteY1661" fmla="*/ 5435354 h 6782252"/>
                <a:gd name="connsiteX1662" fmla="*/ 2274137 w 9142892"/>
                <a:gd name="connsiteY1662" fmla="*/ 5442078 h 6782252"/>
                <a:gd name="connsiteX1663" fmla="*/ 2281033 w 9142892"/>
                <a:gd name="connsiteY1663" fmla="*/ 5440181 h 6782252"/>
                <a:gd name="connsiteX1664" fmla="*/ 2340516 w 9142892"/>
                <a:gd name="connsiteY1664" fmla="*/ 5405181 h 6782252"/>
                <a:gd name="connsiteX1665" fmla="*/ 2345344 w 9142892"/>
                <a:gd name="connsiteY1665" fmla="*/ 5386388 h 6782252"/>
                <a:gd name="connsiteX1666" fmla="*/ 2333447 w 9142892"/>
                <a:gd name="connsiteY1666" fmla="*/ 5379492 h 6782252"/>
                <a:gd name="connsiteX1667" fmla="*/ 2333447 w 9142892"/>
                <a:gd name="connsiteY1667" fmla="*/ 5379492 h 6782252"/>
                <a:gd name="connsiteX1668" fmla="*/ 2214481 w 9142892"/>
                <a:gd name="connsiteY1668" fmla="*/ 5449492 h 6782252"/>
                <a:gd name="connsiteX1669" fmla="*/ 2207585 w 9142892"/>
                <a:gd name="connsiteY1669" fmla="*/ 5451388 h 6782252"/>
                <a:gd name="connsiteX1670" fmla="*/ 2148102 w 9142892"/>
                <a:gd name="connsiteY1670" fmla="*/ 5486388 h 6782252"/>
                <a:gd name="connsiteX1671" fmla="*/ 2143274 w 9142892"/>
                <a:gd name="connsiteY1671" fmla="*/ 5505354 h 6782252"/>
                <a:gd name="connsiteX1672" fmla="*/ 2155171 w 9142892"/>
                <a:gd name="connsiteY1672" fmla="*/ 5512078 h 6782252"/>
                <a:gd name="connsiteX1673" fmla="*/ 2162067 w 9142892"/>
                <a:gd name="connsiteY1673" fmla="*/ 5510182 h 6782252"/>
                <a:gd name="connsiteX1674" fmla="*/ 2221550 w 9142892"/>
                <a:gd name="connsiteY1674" fmla="*/ 5475181 h 6782252"/>
                <a:gd name="connsiteX1675" fmla="*/ 2226378 w 9142892"/>
                <a:gd name="connsiteY1675" fmla="*/ 5456216 h 6782252"/>
                <a:gd name="connsiteX1676" fmla="*/ 2214481 w 9142892"/>
                <a:gd name="connsiteY1676" fmla="*/ 5449492 h 6782252"/>
                <a:gd name="connsiteX1677" fmla="*/ 2214481 w 9142892"/>
                <a:gd name="connsiteY1677" fmla="*/ 5449492 h 6782252"/>
                <a:gd name="connsiteX1678" fmla="*/ 2095515 w 9142892"/>
                <a:gd name="connsiteY1678" fmla="*/ 5519319 h 6782252"/>
                <a:gd name="connsiteX1679" fmla="*/ 2088619 w 9142892"/>
                <a:gd name="connsiteY1679" fmla="*/ 5521216 h 6782252"/>
                <a:gd name="connsiteX1680" fmla="*/ 2061722 w 9142892"/>
                <a:gd name="connsiteY1680" fmla="*/ 5537078 h 6782252"/>
                <a:gd name="connsiteX1681" fmla="*/ 2028964 w 9142892"/>
                <a:gd name="connsiteY1681" fmla="*/ 5556216 h 6782252"/>
                <a:gd name="connsiteX1682" fmla="*/ 2024136 w 9142892"/>
                <a:gd name="connsiteY1682" fmla="*/ 5575181 h 6782252"/>
                <a:gd name="connsiteX1683" fmla="*/ 2036033 w 9142892"/>
                <a:gd name="connsiteY1683" fmla="*/ 5581906 h 6782252"/>
                <a:gd name="connsiteX1684" fmla="*/ 2042929 w 9142892"/>
                <a:gd name="connsiteY1684" fmla="*/ 5580009 h 6782252"/>
                <a:gd name="connsiteX1685" fmla="*/ 2102412 w 9142892"/>
                <a:gd name="connsiteY1685" fmla="*/ 5545009 h 6782252"/>
                <a:gd name="connsiteX1686" fmla="*/ 2107240 w 9142892"/>
                <a:gd name="connsiteY1686" fmla="*/ 5526044 h 6782252"/>
                <a:gd name="connsiteX1687" fmla="*/ 2095343 w 9142892"/>
                <a:gd name="connsiteY1687" fmla="*/ 5519319 h 6782252"/>
                <a:gd name="connsiteX1688" fmla="*/ 2095343 w 9142892"/>
                <a:gd name="connsiteY1688" fmla="*/ 5519319 h 6782252"/>
                <a:gd name="connsiteX1689" fmla="*/ 1976550 w 9142892"/>
                <a:gd name="connsiteY1689" fmla="*/ 5589147 h 6782252"/>
                <a:gd name="connsiteX1690" fmla="*/ 1969653 w 9142892"/>
                <a:gd name="connsiteY1690" fmla="*/ 5591044 h 6782252"/>
                <a:gd name="connsiteX1691" fmla="*/ 1910170 w 9142892"/>
                <a:gd name="connsiteY1691" fmla="*/ 5626044 h 6782252"/>
                <a:gd name="connsiteX1692" fmla="*/ 1905343 w 9142892"/>
                <a:gd name="connsiteY1692" fmla="*/ 5644837 h 6782252"/>
                <a:gd name="connsiteX1693" fmla="*/ 1917239 w 9142892"/>
                <a:gd name="connsiteY1693" fmla="*/ 5651561 h 6782252"/>
                <a:gd name="connsiteX1694" fmla="*/ 1924136 w 9142892"/>
                <a:gd name="connsiteY1694" fmla="*/ 5649664 h 6782252"/>
                <a:gd name="connsiteX1695" fmla="*/ 1983619 w 9142892"/>
                <a:gd name="connsiteY1695" fmla="*/ 5614664 h 6782252"/>
                <a:gd name="connsiteX1696" fmla="*/ 1988446 w 9142892"/>
                <a:gd name="connsiteY1696" fmla="*/ 5595699 h 6782252"/>
                <a:gd name="connsiteX1697" fmla="*/ 1976550 w 9142892"/>
                <a:gd name="connsiteY1697" fmla="*/ 5588975 h 6782252"/>
                <a:gd name="connsiteX1698" fmla="*/ 1976550 w 9142892"/>
                <a:gd name="connsiteY1698" fmla="*/ 5588975 h 6782252"/>
                <a:gd name="connsiteX1699" fmla="*/ 1857584 w 9142892"/>
                <a:gd name="connsiteY1699" fmla="*/ 5658975 h 6782252"/>
                <a:gd name="connsiteX1700" fmla="*/ 1850687 w 9142892"/>
                <a:gd name="connsiteY1700" fmla="*/ 5660871 h 6782252"/>
                <a:gd name="connsiteX1701" fmla="*/ 1791204 w 9142892"/>
                <a:gd name="connsiteY1701" fmla="*/ 5695871 h 6782252"/>
                <a:gd name="connsiteX1702" fmla="*/ 1786377 w 9142892"/>
                <a:gd name="connsiteY1702" fmla="*/ 5714665 h 6782252"/>
                <a:gd name="connsiteX1703" fmla="*/ 1798273 w 9142892"/>
                <a:gd name="connsiteY1703" fmla="*/ 5721389 h 6782252"/>
                <a:gd name="connsiteX1704" fmla="*/ 1805170 w 9142892"/>
                <a:gd name="connsiteY1704" fmla="*/ 5719492 h 6782252"/>
                <a:gd name="connsiteX1705" fmla="*/ 1864653 w 9142892"/>
                <a:gd name="connsiteY1705" fmla="*/ 5684492 h 6782252"/>
                <a:gd name="connsiteX1706" fmla="*/ 1869480 w 9142892"/>
                <a:gd name="connsiteY1706" fmla="*/ 5665699 h 6782252"/>
                <a:gd name="connsiteX1707" fmla="*/ 1857584 w 9142892"/>
                <a:gd name="connsiteY1707" fmla="*/ 5658802 h 6782252"/>
                <a:gd name="connsiteX1708" fmla="*/ 1857584 w 9142892"/>
                <a:gd name="connsiteY1708" fmla="*/ 5658802 h 6782252"/>
                <a:gd name="connsiteX1709" fmla="*/ 1738618 w 9142892"/>
                <a:gd name="connsiteY1709" fmla="*/ 5728802 h 6782252"/>
                <a:gd name="connsiteX1710" fmla="*/ 1731722 w 9142892"/>
                <a:gd name="connsiteY1710" fmla="*/ 5730699 h 6782252"/>
                <a:gd name="connsiteX1711" fmla="*/ 1707066 w 9142892"/>
                <a:gd name="connsiteY1711" fmla="*/ 5745182 h 6782252"/>
                <a:gd name="connsiteX1712" fmla="*/ 1672066 w 9142892"/>
                <a:gd name="connsiteY1712" fmla="*/ 5765699 h 6782252"/>
                <a:gd name="connsiteX1713" fmla="*/ 1667239 w 9142892"/>
                <a:gd name="connsiteY1713" fmla="*/ 5784665 h 6782252"/>
                <a:gd name="connsiteX1714" fmla="*/ 1679135 w 9142892"/>
                <a:gd name="connsiteY1714" fmla="*/ 5791389 h 6782252"/>
                <a:gd name="connsiteX1715" fmla="*/ 1686032 w 9142892"/>
                <a:gd name="connsiteY1715" fmla="*/ 5789493 h 6782252"/>
                <a:gd name="connsiteX1716" fmla="*/ 1745515 w 9142892"/>
                <a:gd name="connsiteY1716" fmla="*/ 5754492 h 6782252"/>
                <a:gd name="connsiteX1717" fmla="*/ 1750342 w 9142892"/>
                <a:gd name="connsiteY1717" fmla="*/ 5735527 h 6782252"/>
                <a:gd name="connsiteX1718" fmla="*/ 1738446 w 9142892"/>
                <a:gd name="connsiteY1718" fmla="*/ 5728802 h 6782252"/>
                <a:gd name="connsiteX1719" fmla="*/ 1738446 w 9142892"/>
                <a:gd name="connsiteY1719" fmla="*/ 5728802 h 6782252"/>
                <a:gd name="connsiteX1720" fmla="*/ 1619652 w 9142892"/>
                <a:gd name="connsiteY1720" fmla="*/ 5798630 h 6782252"/>
                <a:gd name="connsiteX1721" fmla="*/ 1612756 w 9142892"/>
                <a:gd name="connsiteY1721" fmla="*/ 5800527 h 6782252"/>
                <a:gd name="connsiteX1722" fmla="*/ 1553273 w 9142892"/>
                <a:gd name="connsiteY1722" fmla="*/ 5835527 h 6782252"/>
                <a:gd name="connsiteX1723" fmla="*/ 1548445 w 9142892"/>
                <a:gd name="connsiteY1723" fmla="*/ 5854320 h 6782252"/>
                <a:gd name="connsiteX1724" fmla="*/ 1560342 w 9142892"/>
                <a:gd name="connsiteY1724" fmla="*/ 5861044 h 6782252"/>
                <a:gd name="connsiteX1725" fmla="*/ 1567238 w 9142892"/>
                <a:gd name="connsiteY1725" fmla="*/ 5859147 h 6782252"/>
                <a:gd name="connsiteX1726" fmla="*/ 1626721 w 9142892"/>
                <a:gd name="connsiteY1726" fmla="*/ 5824147 h 6782252"/>
                <a:gd name="connsiteX1727" fmla="*/ 1631549 w 9142892"/>
                <a:gd name="connsiteY1727" fmla="*/ 5805182 h 6782252"/>
                <a:gd name="connsiteX1728" fmla="*/ 1619652 w 9142892"/>
                <a:gd name="connsiteY1728" fmla="*/ 5798458 h 6782252"/>
                <a:gd name="connsiteX1729" fmla="*/ 1619652 w 9142892"/>
                <a:gd name="connsiteY1729" fmla="*/ 5798458 h 6782252"/>
                <a:gd name="connsiteX1730" fmla="*/ 1500687 w 9142892"/>
                <a:gd name="connsiteY1730" fmla="*/ 5868458 h 6782252"/>
                <a:gd name="connsiteX1731" fmla="*/ 1493790 w 9142892"/>
                <a:gd name="connsiteY1731" fmla="*/ 5870355 h 6782252"/>
                <a:gd name="connsiteX1732" fmla="*/ 1434307 w 9142892"/>
                <a:gd name="connsiteY1732" fmla="*/ 5905355 h 6782252"/>
                <a:gd name="connsiteX1733" fmla="*/ 1429480 w 9142892"/>
                <a:gd name="connsiteY1733" fmla="*/ 5924148 h 6782252"/>
                <a:gd name="connsiteX1734" fmla="*/ 1441376 w 9142892"/>
                <a:gd name="connsiteY1734" fmla="*/ 5931044 h 6782252"/>
                <a:gd name="connsiteX1735" fmla="*/ 1448273 w 9142892"/>
                <a:gd name="connsiteY1735" fmla="*/ 5929147 h 6782252"/>
                <a:gd name="connsiteX1736" fmla="*/ 1507756 w 9142892"/>
                <a:gd name="connsiteY1736" fmla="*/ 5894147 h 6782252"/>
                <a:gd name="connsiteX1737" fmla="*/ 1512583 w 9142892"/>
                <a:gd name="connsiteY1737" fmla="*/ 5875182 h 6782252"/>
                <a:gd name="connsiteX1738" fmla="*/ 1500687 w 9142892"/>
                <a:gd name="connsiteY1738" fmla="*/ 5868458 h 6782252"/>
                <a:gd name="connsiteX1739" fmla="*/ 1500687 w 9142892"/>
                <a:gd name="connsiteY1739" fmla="*/ 5868458 h 6782252"/>
                <a:gd name="connsiteX1740" fmla="*/ 1381721 w 9142892"/>
                <a:gd name="connsiteY1740" fmla="*/ 5938286 h 6782252"/>
                <a:gd name="connsiteX1741" fmla="*/ 1374824 w 9142892"/>
                <a:gd name="connsiteY1741" fmla="*/ 5940182 h 6782252"/>
                <a:gd name="connsiteX1742" fmla="*/ 1352583 w 9142892"/>
                <a:gd name="connsiteY1742" fmla="*/ 5953286 h 6782252"/>
                <a:gd name="connsiteX1743" fmla="*/ 1315169 w 9142892"/>
                <a:gd name="connsiteY1743" fmla="*/ 5975182 h 6782252"/>
                <a:gd name="connsiteX1744" fmla="*/ 1310341 w 9142892"/>
                <a:gd name="connsiteY1744" fmla="*/ 5994148 h 6782252"/>
                <a:gd name="connsiteX1745" fmla="*/ 1322238 w 9142892"/>
                <a:gd name="connsiteY1745" fmla="*/ 6000872 h 6782252"/>
                <a:gd name="connsiteX1746" fmla="*/ 1329135 w 9142892"/>
                <a:gd name="connsiteY1746" fmla="*/ 5998976 h 6782252"/>
                <a:gd name="connsiteX1747" fmla="*/ 1388617 w 9142892"/>
                <a:gd name="connsiteY1747" fmla="*/ 5963975 h 6782252"/>
                <a:gd name="connsiteX1748" fmla="*/ 1393445 w 9142892"/>
                <a:gd name="connsiteY1748" fmla="*/ 5945010 h 6782252"/>
                <a:gd name="connsiteX1749" fmla="*/ 1381548 w 9142892"/>
                <a:gd name="connsiteY1749" fmla="*/ 5938286 h 6782252"/>
                <a:gd name="connsiteX1750" fmla="*/ 1381548 w 9142892"/>
                <a:gd name="connsiteY1750" fmla="*/ 5938286 h 6782252"/>
                <a:gd name="connsiteX1751" fmla="*/ 1262755 w 9142892"/>
                <a:gd name="connsiteY1751" fmla="*/ 6008113 h 6782252"/>
                <a:gd name="connsiteX1752" fmla="*/ 1255859 w 9142892"/>
                <a:gd name="connsiteY1752" fmla="*/ 6010010 h 6782252"/>
                <a:gd name="connsiteX1753" fmla="*/ 1196376 w 9142892"/>
                <a:gd name="connsiteY1753" fmla="*/ 6045010 h 6782252"/>
                <a:gd name="connsiteX1754" fmla="*/ 1191548 w 9142892"/>
                <a:gd name="connsiteY1754" fmla="*/ 6063803 h 6782252"/>
                <a:gd name="connsiteX1755" fmla="*/ 1203445 w 9142892"/>
                <a:gd name="connsiteY1755" fmla="*/ 6070527 h 6782252"/>
                <a:gd name="connsiteX1756" fmla="*/ 1210341 w 9142892"/>
                <a:gd name="connsiteY1756" fmla="*/ 6068631 h 6782252"/>
                <a:gd name="connsiteX1757" fmla="*/ 1269824 w 9142892"/>
                <a:gd name="connsiteY1757" fmla="*/ 6033631 h 6782252"/>
                <a:gd name="connsiteX1758" fmla="*/ 1274652 w 9142892"/>
                <a:gd name="connsiteY1758" fmla="*/ 6014665 h 6782252"/>
                <a:gd name="connsiteX1759" fmla="*/ 1262755 w 9142892"/>
                <a:gd name="connsiteY1759" fmla="*/ 6007941 h 6782252"/>
                <a:gd name="connsiteX1760" fmla="*/ 1262755 w 9142892"/>
                <a:gd name="connsiteY1760" fmla="*/ 6007941 h 6782252"/>
                <a:gd name="connsiteX1761" fmla="*/ 1143789 w 9142892"/>
                <a:gd name="connsiteY1761" fmla="*/ 6077941 h 6782252"/>
                <a:gd name="connsiteX1762" fmla="*/ 1136893 w 9142892"/>
                <a:gd name="connsiteY1762" fmla="*/ 6079838 h 6782252"/>
                <a:gd name="connsiteX1763" fmla="*/ 1077410 w 9142892"/>
                <a:gd name="connsiteY1763" fmla="*/ 6114838 h 6782252"/>
                <a:gd name="connsiteX1764" fmla="*/ 1072582 w 9142892"/>
                <a:gd name="connsiteY1764" fmla="*/ 6133803 h 6782252"/>
                <a:gd name="connsiteX1765" fmla="*/ 1084479 w 9142892"/>
                <a:gd name="connsiteY1765" fmla="*/ 6140527 h 6782252"/>
                <a:gd name="connsiteX1766" fmla="*/ 1091375 w 9142892"/>
                <a:gd name="connsiteY1766" fmla="*/ 6138631 h 6782252"/>
                <a:gd name="connsiteX1767" fmla="*/ 1150858 w 9142892"/>
                <a:gd name="connsiteY1767" fmla="*/ 6103631 h 6782252"/>
                <a:gd name="connsiteX1768" fmla="*/ 1155686 w 9142892"/>
                <a:gd name="connsiteY1768" fmla="*/ 6084665 h 6782252"/>
                <a:gd name="connsiteX1769" fmla="*/ 1143789 w 9142892"/>
                <a:gd name="connsiteY1769" fmla="*/ 6077941 h 6782252"/>
                <a:gd name="connsiteX1770" fmla="*/ 1143789 w 9142892"/>
                <a:gd name="connsiteY1770" fmla="*/ 6077941 h 6782252"/>
                <a:gd name="connsiteX1771" fmla="*/ 1024823 w 9142892"/>
                <a:gd name="connsiteY1771" fmla="*/ 6147769 h 6782252"/>
                <a:gd name="connsiteX1772" fmla="*/ 1017927 w 9142892"/>
                <a:gd name="connsiteY1772" fmla="*/ 6149665 h 6782252"/>
                <a:gd name="connsiteX1773" fmla="*/ 997927 w 9142892"/>
                <a:gd name="connsiteY1773" fmla="*/ 6161389 h 6782252"/>
                <a:gd name="connsiteX1774" fmla="*/ 958272 w 9142892"/>
                <a:gd name="connsiteY1774" fmla="*/ 6184665 h 6782252"/>
                <a:gd name="connsiteX1775" fmla="*/ 953444 w 9142892"/>
                <a:gd name="connsiteY1775" fmla="*/ 6203458 h 6782252"/>
                <a:gd name="connsiteX1776" fmla="*/ 965341 w 9142892"/>
                <a:gd name="connsiteY1776" fmla="*/ 6210183 h 6782252"/>
                <a:gd name="connsiteX1777" fmla="*/ 972237 w 9142892"/>
                <a:gd name="connsiteY1777" fmla="*/ 6208286 h 6782252"/>
                <a:gd name="connsiteX1778" fmla="*/ 1031720 w 9142892"/>
                <a:gd name="connsiteY1778" fmla="*/ 6173286 h 6782252"/>
                <a:gd name="connsiteX1779" fmla="*/ 1036548 w 9142892"/>
                <a:gd name="connsiteY1779" fmla="*/ 6154321 h 6782252"/>
                <a:gd name="connsiteX1780" fmla="*/ 1024651 w 9142892"/>
                <a:gd name="connsiteY1780" fmla="*/ 6147424 h 6782252"/>
                <a:gd name="connsiteX1781" fmla="*/ 1024651 w 9142892"/>
                <a:gd name="connsiteY1781" fmla="*/ 6147424 h 6782252"/>
                <a:gd name="connsiteX1782" fmla="*/ 905858 w 9142892"/>
                <a:gd name="connsiteY1782" fmla="*/ 6217596 h 6782252"/>
                <a:gd name="connsiteX1783" fmla="*/ 898961 w 9142892"/>
                <a:gd name="connsiteY1783" fmla="*/ 6219493 h 6782252"/>
                <a:gd name="connsiteX1784" fmla="*/ 876030 w 9142892"/>
                <a:gd name="connsiteY1784" fmla="*/ 6232942 h 6782252"/>
                <a:gd name="connsiteX1785" fmla="*/ 876030 w 9142892"/>
                <a:gd name="connsiteY1785" fmla="*/ 6232942 h 6782252"/>
                <a:gd name="connsiteX1786" fmla="*/ 862927 w 9142892"/>
                <a:gd name="connsiteY1786" fmla="*/ 6240528 h 6782252"/>
                <a:gd name="connsiteX1787" fmla="*/ 862582 w 9142892"/>
                <a:gd name="connsiteY1787" fmla="*/ 6240528 h 6782252"/>
                <a:gd name="connsiteX1788" fmla="*/ 862237 w 9142892"/>
                <a:gd name="connsiteY1788" fmla="*/ 6240872 h 6782252"/>
                <a:gd name="connsiteX1789" fmla="*/ 861203 w 9142892"/>
                <a:gd name="connsiteY1789" fmla="*/ 6241562 h 6782252"/>
                <a:gd name="connsiteX1790" fmla="*/ 860858 w 9142892"/>
                <a:gd name="connsiteY1790" fmla="*/ 6241734 h 6782252"/>
                <a:gd name="connsiteX1791" fmla="*/ 860168 w 9142892"/>
                <a:gd name="connsiteY1791" fmla="*/ 6242079 h 6782252"/>
                <a:gd name="connsiteX1792" fmla="*/ 860168 w 9142892"/>
                <a:gd name="connsiteY1792" fmla="*/ 6242079 h 6782252"/>
                <a:gd name="connsiteX1793" fmla="*/ 859134 w 9142892"/>
                <a:gd name="connsiteY1793" fmla="*/ 6242769 h 6782252"/>
                <a:gd name="connsiteX1794" fmla="*/ 859134 w 9142892"/>
                <a:gd name="connsiteY1794" fmla="*/ 6242769 h 6782252"/>
                <a:gd name="connsiteX1795" fmla="*/ 858616 w 9142892"/>
                <a:gd name="connsiteY1795" fmla="*/ 6243114 h 6782252"/>
                <a:gd name="connsiteX1796" fmla="*/ 858271 w 9142892"/>
                <a:gd name="connsiteY1796" fmla="*/ 6243114 h 6782252"/>
                <a:gd name="connsiteX1797" fmla="*/ 839651 w 9142892"/>
                <a:gd name="connsiteY1797" fmla="*/ 6254148 h 6782252"/>
                <a:gd name="connsiteX1798" fmla="*/ 834823 w 9142892"/>
                <a:gd name="connsiteY1798" fmla="*/ 6273114 h 6782252"/>
                <a:gd name="connsiteX1799" fmla="*/ 846720 w 9142892"/>
                <a:gd name="connsiteY1799" fmla="*/ 6279838 h 6782252"/>
                <a:gd name="connsiteX1800" fmla="*/ 853616 w 9142892"/>
                <a:gd name="connsiteY1800" fmla="*/ 6277941 h 6782252"/>
                <a:gd name="connsiteX1801" fmla="*/ 913099 w 9142892"/>
                <a:gd name="connsiteY1801" fmla="*/ 6242941 h 6782252"/>
                <a:gd name="connsiteX1802" fmla="*/ 917927 w 9142892"/>
                <a:gd name="connsiteY1802" fmla="*/ 6223976 h 6782252"/>
                <a:gd name="connsiteX1803" fmla="*/ 906030 w 9142892"/>
                <a:gd name="connsiteY1803" fmla="*/ 6217252 h 6782252"/>
                <a:gd name="connsiteX1804" fmla="*/ 906030 w 9142892"/>
                <a:gd name="connsiteY1804" fmla="*/ 6217252 h 6782252"/>
                <a:gd name="connsiteX1805" fmla="*/ 786892 w 9142892"/>
                <a:gd name="connsiteY1805" fmla="*/ 6287424 h 6782252"/>
                <a:gd name="connsiteX1806" fmla="*/ 779995 w 9142892"/>
                <a:gd name="connsiteY1806" fmla="*/ 6289321 h 6782252"/>
                <a:gd name="connsiteX1807" fmla="*/ 720513 w 9142892"/>
                <a:gd name="connsiteY1807" fmla="*/ 6324321 h 6782252"/>
                <a:gd name="connsiteX1808" fmla="*/ 715685 w 9142892"/>
                <a:gd name="connsiteY1808" fmla="*/ 6343286 h 6782252"/>
                <a:gd name="connsiteX1809" fmla="*/ 727582 w 9142892"/>
                <a:gd name="connsiteY1809" fmla="*/ 6350010 h 6782252"/>
                <a:gd name="connsiteX1810" fmla="*/ 734478 w 9142892"/>
                <a:gd name="connsiteY1810" fmla="*/ 6348114 h 6782252"/>
                <a:gd name="connsiteX1811" fmla="*/ 793961 w 9142892"/>
                <a:gd name="connsiteY1811" fmla="*/ 6313114 h 6782252"/>
                <a:gd name="connsiteX1812" fmla="*/ 798789 w 9142892"/>
                <a:gd name="connsiteY1812" fmla="*/ 6294148 h 6782252"/>
                <a:gd name="connsiteX1813" fmla="*/ 786892 w 9142892"/>
                <a:gd name="connsiteY1813" fmla="*/ 6287424 h 6782252"/>
                <a:gd name="connsiteX1814" fmla="*/ 786892 w 9142892"/>
                <a:gd name="connsiteY1814" fmla="*/ 6287424 h 6782252"/>
                <a:gd name="connsiteX1815" fmla="*/ 667926 w 9142892"/>
                <a:gd name="connsiteY1815" fmla="*/ 6357252 h 6782252"/>
                <a:gd name="connsiteX1816" fmla="*/ 661030 w 9142892"/>
                <a:gd name="connsiteY1816" fmla="*/ 6359148 h 6782252"/>
                <a:gd name="connsiteX1817" fmla="*/ 643443 w 9142892"/>
                <a:gd name="connsiteY1817" fmla="*/ 6369493 h 6782252"/>
                <a:gd name="connsiteX1818" fmla="*/ 601547 w 9142892"/>
                <a:gd name="connsiteY1818" fmla="*/ 6394148 h 6782252"/>
                <a:gd name="connsiteX1819" fmla="*/ 596719 w 9142892"/>
                <a:gd name="connsiteY1819" fmla="*/ 6413114 h 6782252"/>
                <a:gd name="connsiteX1820" fmla="*/ 608616 w 9142892"/>
                <a:gd name="connsiteY1820" fmla="*/ 6419838 h 6782252"/>
                <a:gd name="connsiteX1821" fmla="*/ 615512 w 9142892"/>
                <a:gd name="connsiteY1821" fmla="*/ 6417941 h 6782252"/>
                <a:gd name="connsiteX1822" fmla="*/ 674995 w 9142892"/>
                <a:gd name="connsiteY1822" fmla="*/ 6382941 h 6782252"/>
                <a:gd name="connsiteX1823" fmla="*/ 679823 w 9142892"/>
                <a:gd name="connsiteY1823" fmla="*/ 6363976 h 6782252"/>
                <a:gd name="connsiteX1824" fmla="*/ 667926 w 9142892"/>
                <a:gd name="connsiteY1824" fmla="*/ 6357252 h 6782252"/>
                <a:gd name="connsiteX1825" fmla="*/ 667926 w 9142892"/>
                <a:gd name="connsiteY1825" fmla="*/ 6357252 h 6782252"/>
                <a:gd name="connsiteX1826" fmla="*/ 548960 w 9142892"/>
                <a:gd name="connsiteY1826" fmla="*/ 6427079 h 6782252"/>
                <a:gd name="connsiteX1827" fmla="*/ 542064 w 9142892"/>
                <a:gd name="connsiteY1827" fmla="*/ 6428976 h 6782252"/>
                <a:gd name="connsiteX1828" fmla="*/ 482581 w 9142892"/>
                <a:gd name="connsiteY1828" fmla="*/ 6463976 h 6782252"/>
                <a:gd name="connsiteX1829" fmla="*/ 477753 w 9142892"/>
                <a:gd name="connsiteY1829" fmla="*/ 6482942 h 6782252"/>
                <a:gd name="connsiteX1830" fmla="*/ 489650 w 9142892"/>
                <a:gd name="connsiteY1830" fmla="*/ 6489838 h 6782252"/>
                <a:gd name="connsiteX1831" fmla="*/ 496547 w 9142892"/>
                <a:gd name="connsiteY1831" fmla="*/ 6487942 h 6782252"/>
                <a:gd name="connsiteX1832" fmla="*/ 556029 w 9142892"/>
                <a:gd name="connsiteY1832" fmla="*/ 6452942 h 6782252"/>
                <a:gd name="connsiteX1833" fmla="*/ 560857 w 9142892"/>
                <a:gd name="connsiteY1833" fmla="*/ 6434148 h 6782252"/>
                <a:gd name="connsiteX1834" fmla="*/ 548960 w 9142892"/>
                <a:gd name="connsiteY1834" fmla="*/ 6427252 h 6782252"/>
                <a:gd name="connsiteX1835" fmla="*/ 548960 w 9142892"/>
                <a:gd name="connsiteY1835" fmla="*/ 6427252 h 6782252"/>
                <a:gd name="connsiteX1836" fmla="*/ 429995 w 9142892"/>
                <a:gd name="connsiteY1836" fmla="*/ 6496907 h 6782252"/>
                <a:gd name="connsiteX1837" fmla="*/ 423098 w 9142892"/>
                <a:gd name="connsiteY1837" fmla="*/ 6498804 h 6782252"/>
                <a:gd name="connsiteX1838" fmla="*/ 363615 w 9142892"/>
                <a:gd name="connsiteY1838" fmla="*/ 6533804 h 6782252"/>
                <a:gd name="connsiteX1839" fmla="*/ 358788 w 9142892"/>
                <a:gd name="connsiteY1839" fmla="*/ 6552769 h 6782252"/>
                <a:gd name="connsiteX1840" fmla="*/ 370684 w 9142892"/>
                <a:gd name="connsiteY1840" fmla="*/ 6559494 h 6782252"/>
                <a:gd name="connsiteX1841" fmla="*/ 377581 w 9142892"/>
                <a:gd name="connsiteY1841" fmla="*/ 6557597 h 6782252"/>
                <a:gd name="connsiteX1842" fmla="*/ 437064 w 9142892"/>
                <a:gd name="connsiteY1842" fmla="*/ 6522597 h 6782252"/>
                <a:gd name="connsiteX1843" fmla="*/ 441891 w 9142892"/>
                <a:gd name="connsiteY1843" fmla="*/ 6503631 h 6782252"/>
                <a:gd name="connsiteX1844" fmla="*/ 429995 w 9142892"/>
                <a:gd name="connsiteY1844" fmla="*/ 6496907 h 6782252"/>
                <a:gd name="connsiteX1845" fmla="*/ 429995 w 9142892"/>
                <a:gd name="connsiteY1845" fmla="*/ 6496907 h 6782252"/>
                <a:gd name="connsiteX1846" fmla="*/ 311029 w 9142892"/>
                <a:gd name="connsiteY1846" fmla="*/ 6566735 h 6782252"/>
                <a:gd name="connsiteX1847" fmla="*/ 304132 w 9142892"/>
                <a:gd name="connsiteY1847" fmla="*/ 6568632 h 6782252"/>
                <a:gd name="connsiteX1848" fmla="*/ 288443 w 9142892"/>
                <a:gd name="connsiteY1848" fmla="*/ 6577770 h 6782252"/>
                <a:gd name="connsiteX1849" fmla="*/ 244477 w 9142892"/>
                <a:gd name="connsiteY1849" fmla="*/ 6603632 h 6782252"/>
                <a:gd name="connsiteX1850" fmla="*/ 239649 w 9142892"/>
                <a:gd name="connsiteY1850" fmla="*/ 6622597 h 6782252"/>
                <a:gd name="connsiteX1851" fmla="*/ 251546 w 9142892"/>
                <a:gd name="connsiteY1851" fmla="*/ 6629321 h 6782252"/>
                <a:gd name="connsiteX1852" fmla="*/ 258443 w 9142892"/>
                <a:gd name="connsiteY1852" fmla="*/ 6627424 h 6782252"/>
                <a:gd name="connsiteX1853" fmla="*/ 317926 w 9142892"/>
                <a:gd name="connsiteY1853" fmla="*/ 6592424 h 6782252"/>
                <a:gd name="connsiteX1854" fmla="*/ 322753 w 9142892"/>
                <a:gd name="connsiteY1854" fmla="*/ 6573459 h 6782252"/>
                <a:gd name="connsiteX1855" fmla="*/ 310857 w 9142892"/>
                <a:gd name="connsiteY1855" fmla="*/ 6566735 h 6782252"/>
                <a:gd name="connsiteX1856" fmla="*/ 310857 w 9142892"/>
                <a:gd name="connsiteY1856" fmla="*/ 6566735 h 6782252"/>
                <a:gd name="connsiteX1857" fmla="*/ 192063 w 9142892"/>
                <a:gd name="connsiteY1857" fmla="*/ 6636563 h 6782252"/>
                <a:gd name="connsiteX1858" fmla="*/ 185167 w 9142892"/>
                <a:gd name="connsiteY1858" fmla="*/ 6638459 h 6782252"/>
                <a:gd name="connsiteX1859" fmla="*/ 175684 w 9142892"/>
                <a:gd name="connsiteY1859" fmla="*/ 6643977 h 6782252"/>
                <a:gd name="connsiteX1860" fmla="*/ 125511 w 9142892"/>
                <a:gd name="connsiteY1860" fmla="*/ 6673459 h 6782252"/>
                <a:gd name="connsiteX1861" fmla="*/ 120684 w 9142892"/>
                <a:gd name="connsiteY1861" fmla="*/ 6692252 h 6782252"/>
                <a:gd name="connsiteX1862" fmla="*/ 132580 w 9142892"/>
                <a:gd name="connsiteY1862" fmla="*/ 6699149 h 6782252"/>
                <a:gd name="connsiteX1863" fmla="*/ 139477 w 9142892"/>
                <a:gd name="connsiteY1863" fmla="*/ 6697252 h 6782252"/>
                <a:gd name="connsiteX1864" fmla="*/ 198960 w 9142892"/>
                <a:gd name="connsiteY1864" fmla="*/ 6662252 h 6782252"/>
                <a:gd name="connsiteX1865" fmla="*/ 203787 w 9142892"/>
                <a:gd name="connsiteY1865" fmla="*/ 6643287 h 6782252"/>
                <a:gd name="connsiteX1866" fmla="*/ 191891 w 9142892"/>
                <a:gd name="connsiteY1866" fmla="*/ 6636563 h 6782252"/>
                <a:gd name="connsiteX1867" fmla="*/ 191891 w 9142892"/>
                <a:gd name="connsiteY1867" fmla="*/ 6636563 h 6782252"/>
                <a:gd name="connsiteX1868" fmla="*/ 73097 w 9142892"/>
                <a:gd name="connsiteY1868" fmla="*/ 6706390 h 6782252"/>
                <a:gd name="connsiteX1869" fmla="*/ 66201 w 9142892"/>
                <a:gd name="connsiteY1869" fmla="*/ 6708287 h 6782252"/>
                <a:gd name="connsiteX1870" fmla="*/ 24132 w 9142892"/>
                <a:gd name="connsiteY1870" fmla="*/ 6733114 h 6782252"/>
                <a:gd name="connsiteX1871" fmla="*/ 6718 w 9142892"/>
                <a:gd name="connsiteY1871" fmla="*/ 6743287 h 6782252"/>
                <a:gd name="connsiteX1872" fmla="*/ 1890 w 9142892"/>
                <a:gd name="connsiteY1872" fmla="*/ 6762080 h 6782252"/>
                <a:gd name="connsiteX1873" fmla="*/ 13787 w 9142892"/>
                <a:gd name="connsiteY1873" fmla="*/ 6768804 h 6782252"/>
                <a:gd name="connsiteX1874" fmla="*/ 20684 w 9142892"/>
                <a:gd name="connsiteY1874" fmla="*/ 6766908 h 6782252"/>
                <a:gd name="connsiteX1875" fmla="*/ 80166 w 9142892"/>
                <a:gd name="connsiteY1875" fmla="*/ 6731908 h 6782252"/>
                <a:gd name="connsiteX1876" fmla="*/ 84994 w 9142892"/>
                <a:gd name="connsiteY1876" fmla="*/ 6713114 h 6782252"/>
                <a:gd name="connsiteX1877" fmla="*/ 73097 w 9142892"/>
                <a:gd name="connsiteY1877" fmla="*/ 6706218 h 6782252"/>
                <a:gd name="connsiteX1878" fmla="*/ 73097 w 9142892"/>
                <a:gd name="connsiteY1878" fmla="*/ 6706218 h 6782252"/>
                <a:gd name="connsiteX1879" fmla="*/ 1158962 w 9142892"/>
                <a:gd name="connsiteY1879" fmla="*/ 6719666 h 6782252"/>
                <a:gd name="connsiteX1880" fmla="*/ 1152065 w 9142892"/>
                <a:gd name="connsiteY1880" fmla="*/ 6721563 h 6782252"/>
                <a:gd name="connsiteX1881" fmla="*/ 1092582 w 9142892"/>
                <a:gd name="connsiteY1881" fmla="*/ 6756563 h 6782252"/>
                <a:gd name="connsiteX1882" fmla="*/ 1087755 w 9142892"/>
                <a:gd name="connsiteY1882" fmla="*/ 6775529 h 6782252"/>
                <a:gd name="connsiteX1883" fmla="*/ 1099651 w 9142892"/>
                <a:gd name="connsiteY1883" fmla="*/ 6782253 h 6782252"/>
                <a:gd name="connsiteX1884" fmla="*/ 1106548 w 9142892"/>
                <a:gd name="connsiteY1884" fmla="*/ 6780356 h 6782252"/>
                <a:gd name="connsiteX1885" fmla="*/ 1139134 w 9142892"/>
                <a:gd name="connsiteY1885" fmla="*/ 6761045 h 6782252"/>
                <a:gd name="connsiteX1886" fmla="*/ 1139134 w 9142892"/>
                <a:gd name="connsiteY1886" fmla="*/ 6761045 h 6782252"/>
                <a:gd name="connsiteX1887" fmla="*/ 1139134 w 9142892"/>
                <a:gd name="connsiteY1887" fmla="*/ 6761045 h 6782252"/>
                <a:gd name="connsiteX1888" fmla="*/ 1139651 w 9142892"/>
                <a:gd name="connsiteY1888" fmla="*/ 6760701 h 6782252"/>
                <a:gd name="connsiteX1889" fmla="*/ 1139651 w 9142892"/>
                <a:gd name="connsiteY1889" fmla="*/ 6760701 h 6782252"/>
                <a:gd name="connsiteX1890" fmla="*/ 1140169 w 9142892"/>
                <a:gd name="connsiteY1890" fmla="*/ 6760356 h 6782252"/>
                <a:gd name="connsiteX1891" fmla="*/ 1140169 w 9142892"/>
                <a:gd name="connsiteY1891" fmla="*/ 6760356 h 6782252"/>
                <a:gd name="connsiteX1892" fmla="*/ 1165686 w 9142892"/>
                <a:gd name="connsiteY1892" fmla="*/ 6745356 h 6782252"/>
                <a:gd name="connsiteX1893" fmla="*/ 1170513 w 9142892"/>
                <a:gd name="connsiteY1893" fmla="*/ 6726391 h 6782252"/>
                <a:gd name="connsiteX1894" fmla="*/ 1158617 w 9142892"/>
                <a:gd name="connsiteY1894" fmla="*/ 6719666 h 6782252"/>
                <a:gd name="connsiteX1895" fmla="*/ 1158617 w 9142892"/>
                <a:gd name="connsiteY1895" fmla="*/ 6719666 h 6782252"/>
                <a:gd name="connsiteX1896" fmla="*/ 1277755 w 9142892"/>
                <a:gd name="connsiteY1896" fmla="*/ 6649666 h 6782252"/>
                <a:gd name="connsiteX1897" fmla="*/ 1270686 w 9142892"/>
                <a:gd name="connsiteY1897" fmla="*/ 6651563 h 6782252"/>
                <a:gd name="connsiteX1898" fmla="*/ 1211203 w 9142892"/>
                <a:gd name="connsiteY1898" fmla="*/ 6686563 h 6782252"/>
                <a:gd name="connsiteX1899" fmla="*/ 1206376 w 9142892"/>
                <a:gd name="connsiteY1899" fmla="*/ 6705529 h 6782252"/>
                <a:gd name="connsiteX1900" fmla="*/ 1218272 w 9142892"/>
                <a:gd name="connsiteY1900" fmla="*/ 6712252 h 6782252"/>
                <a:gd name="connsiteX1901" fmla="*/ 1225169 w 9142892"/>
                <a:gd name="connsiteY1901" fmla="*/ 6710356 h 6782252"/>
                <a:gd name="connsiteX1902" fmla="*/ 1258790 w 9142892"/>
                <a:gd name="connsiteY1902" fmla="*/ 6690528 h 6782252"/>
                <a:gd name="connsiteX1903" fmla="*/ 1284652 w 9142892"/>
                <a:gd name="connsiteY1903" fmla="*/ 6675356 h 6782252"/>
                <a:gd name="connsiteX1904" fmla="*/ 1289479 w 9142892"/>
                <a:gd name="connsiteY1904" fmla="*/ 6656563 h 6782252"/>
                <a:gd name="connsiteX1905" fmla="*/ 1277583 w 9142892"/>
                <a:gd name="connsiteY1905" fmla="*/ 6649839 h 6782252"/>
                <a:gd name="connsiteX1906" fmla="*/ 1277583 w 9142892"/>
                <a:gd name="connsiteY1906" fmla="*/ 6649839 h 6782252"/>
                <a:gd name="connsiteX1907" fmla="*/ 1396548 w 9142892"/>
                <a:gd name="connsiteY1907" fmla="*/ 6579666 h 6782252"/>
                <a:gd name="connsiteX1908" fmla="*/ 1389480 w 9142892"/>
                <a:gd name="connsiteY1908" fmla="*/ 6581563 h 6782252"/>
                <a:gd name="connsiteX1909" fmla="*/ 1329997 w 9142892"/>
                <a:gd name="connsiteY1909" fmla="*/ 6616563 h 6782252"/>
                <a:gd name="connsiteX1910" fmla="*/ 1325169 w 9142892"/>
                <a:gd name="connsiteY1910" fmla="*/ 6635528 h 6782252"/>
                <a:gd name="connsiteX1911" fmla="*/ 1337066 w 9142892"/>
                <a:gd name="connsiteY1911" fmla="*/ 6642252 h 6782252"/>
                <a:gd name="connsiteX1912" fmla="*/ 1343962 w 9142892"/>
                <a:gd name="connsiteY1912" fmla="*/ 6640356 h 6782252"/>
                <a:gd name="connsiteX1913" fmla="*/ 1350859 w 9142892"/>
                <a:gd name="connsiteY1913" fmla="*/ 6636390 h 6782252"/>
                <a:gd name="connsiteX1914" fmla="*/ 1351204 w 9142892"/>
                <a:gd name="connsiteY1914" fmla="*/ 6636218 h 6782252"/>
                <a:gd name="connsiteX1915" fmla="*/ 1351204 w 9142892"/>
                <a:gd name="connsiteY1915" fmla="*/ 6636218 h 6782252"/>
                <a:gd name="connsiteX1916" fmla="*/ 1351204 w 9142892"/>
                <a:gd name="connsiteY1916" fmla="*/ 6636218 h 6782252"/>
                <a:gd name="connsiteX1917" fmla="*/ 1351548 w 9142892"/>
                <a:gd name="connsiteY1917" fmla="*/ 6636218 h 6782252"/>
                <a:gd name="connsiteX1918" fmla="*/ 1352066 w 9142892"/>
                <a:gd name="connsiteY1918" fmla="*/ 6635701 h 6782252"/>
                <a:gd name="connsiteX1919" fmla="*/ 1353272 w 9142892"/>
                <a:gd name="connsiteY1919" fmla="*/ 6635011 h 6782252"/>
                <a:gd name="connsiteX1920" fmla="*/ 1353272 w 9142892"/>
                <a:gd name="connsiteY1920" fmla="*/ 6635011 h 6782252"/>
                <a:gd name="connsiteX1921" fmla="*/ 1403100 w 9142892"/>
                <a:gd name="connsiteY1921" fmla="*/ 6605701 h 6782252"/>
                <a:gd name="connsiteX1922" fmla="*/ 1407928 w 9142892"/>
                <a:gd name="connsiteY1922" fmla="*/ 6586735 h 6782252"/>
                <a:gd name="connsiteX1923" fmla="*/ 1396031 w 9142892"/>
                <a:gd name="connsiteY1923" fmla="*/ 6580011 h 6782252"/>
                <a:gd name="connsiteX1924" fmla="*/ 1396031 w 9142892"/>
                <a:gd name="connsiteY1924" fmla="*/ 6580011 h 6782252"/>
                <a:gd name="connsiteX1925" fmla="*/ 1515342 w 9142892"/>
                <a:gd name="connsiteY1925" fmla="*/ 6509666 h 6782252"/>
                <a:gd name="connsiteX1926" fmla="*/ 1508273 w 9142892"/>
                <a:gd name="connsiteY1926" fmla="*/ 6511563 h 6782252"/>
                <a:gd name="connsiteX1927" fmla="*/ 1448790 w 9142892"/>
                <a:gd name="connsiteY1927" fmla="*/ 6546563 h 6782252"/>
                <a:gd name="connsiteX1928" fmla="*/ 1443962 w 9142892"/>
                <a:gd name="connsiteY1928" fmla="*/ 6565528 h 6782252"/>
                <a:gd name="connsiteX1929" fmla="*/ 1455859 w 9142892"/>
                <a:gd name="connsiteY1929" fmla="*/ 6572252 h 6782252"/>
                <a:gd name="connsiteX1930" fmla="*/ 1462928 w 9142892"/>
                <a:gd name="connsiteY1930" fmla="*/ 6570355 h 6782252"/>
                <a:gd name="connsiteX1931" fmla="*/ 1477583 w 9142892"/>
                <a:gd name="connsiteY1931" fmla="*/ 6561735 h 6782252"/>
                <a:gd name="connsiteX1932" fmla="*/ 1522411 w 9142892"/>
                <a:gd name="connsiteY1932" fmla="*/ 6535355 h 6782252"/>
                <a:gd name="connsiteX1933" fmla="*/ 1527238 w 9142892"/>
                <a:gd name="connsiteY1933" fmla="*/ 6516562 h 6782252"/>
                <a:gd name="connsiteX1934" fmla="*/ 1515342 w 9142892"/>
                <a:gd name="connsiteY1934" fmla="*/ 6509838 h 6782252"/>
                <a:gd name="connsiteX1935" fmla="*/ 1515342 w 9142892"/>
                <a:gd name="connsiteY1935" fmla="*/ 6509838 h 6782252"/>
                <a:gd name="connsiteX1936" fmla="*/ 1634135 w 9142892"/>
                <a:gd name="connsiteY1936" fmla="*/ 6439666 h 6782252"/>
                <a:gd name="connsiteX1937" fmla="*/ 1627239 w 9142892"/>
                <a:gd name="connsiteY1937" fmla="*/ 6441562 h 6782252"/>
                <a:gd name="connsiteX1938" fmla="*/ 1567756 w 9142892"/>
                <a:gd name="connsiteY1938" fmla="*/ 6476562 h 6782252"/>
                <a:gd name="connsiteX1939" fmla="*/ 1562928 w 9142892"/>
                <a:gd name="connsiteY1939" fmla="*/ 6495528 h 6782252"/>
                <a:gd name="connsiteX1940" fmla="*/ 1574825 w 9142892"/>
                <a:gd name="connsiteY1940" fmla="*/ 6502252 h 6782252"/>
                <a:gd name="connsiteX1941" fmla="*/ 1581894 w 9142892"/>
                <a:gd name="connsiteY1941" fmla="*/ 6500355 h 6782252"/>
                <a:gd name="connsiteX1942" fmla="*/ 1641376 w 9142892"/>
                <a:gd name="connsiteY1942" fmla="*/ 6465355 h 6782252"/>
                <a:gd name="connsiteX1943" fmla="*/ 1646204 w 9142892"/>
                <a:gd name="connsiteY1943" fmla="*/ 6446390 h 6782252"/>
                <a:gd name="connsiteX1944" fmla="*/ 1634308 w 9142892"/>
                <a:gd name="connsiteY1944" fmla="*/ 6439666 h 6782252"/>
                <a:gd name="connsiteX1945" fmla="*/ 1634308 w 9142892"/>
                <a:gd name="connsiteY1945" fmla="*/ 6439666 h 6782252"/>
                <a:gd name="connsiteX1946" fmla="*/ 1752928 w 9142892"/>
                <a:gd name="connsiteY1946" fmla="*/ 6369666 h 6782252"/>
                <a:gd name="connsiteX1947" fmla="*/ 1746032 w 9142892"/>
                <a:gd name="connsiteY1947" fmla="*/ 6371562 h 6782252"/>
                <a:gd name="connsiteX1948" fmla="*/ 1686549 w 9142892"/>
                <a:gd name="connsiteY1948" fmla="*/ 6406562 h 6782252"/>
                <a:gd name="connsiteX1949" fmla="*/ 1681721 w 9142892"/>
                <a:gd name="connsiteY1949" fmla="*/ 6425528 h 6782252"/>
                <a:gd name="connsiteX1950" fmla="*/ 1693618 w 9142892"/>
                <a:gd name="connsiteY1950" fmla="*/ 6432252 h 6782252"/>
                <a:gd name="connsiteX1951" fmla="*/ 1700687 w 9142892"/>
                <a:gd name="connsiteY1951" fmla="*/ 6430355 h 6782252"/>
                <a:gd name="connsiteX1952" fmla="*/ 1718791 w 9142892"/>
                <a:gd name="connsiteY1952" fmla="*/ 6419666 h 6782252"/>
                <a:gd name="connsiteX1953" fmla="*/ 1760170 w 9142892"/>
                <a:gd name="connsiteY1953" fmla="*/ 6395183 h 6782252"/>
                <a:gd name="connsiteX1954" fmla="*/ 1764998 w 9142892"/>
                <a:gd name="connsiteY1954" fmla="*/ 6376390 h 6782252"/>
                <a:gd name="connsiteX1955" fmla="*/ 1753101 w 9142892"/>
                <a:gd name="connsiteY1955" fmla="*/ 6369666 h 6782252"/>
                <a:gd name="connsiteX1956" fmla="*/ 1753101 w 9142892"/>
                <a:gd name="connsiteY1956" fmla="*/ 6369666 h 6782252"/>
                <a:gd name="connsiteX1957" fmla="*/ 1871722 w 9142892"/>
                <a:gd name="connsiteY1957" fmla="*/ 6299666 h 6782252"/>
                <a:gd name="connsiteX1958" fmla="*/ 1864653 w 9142892"/>
                <a:gd name="connsiteY1958" fmla="*/ 6301562 h 6782252"/>
                <a:gd name="connsiteX1959" fmla="*/ 1805170 w 9142892"/>
                <a:gd name="connsiteY1959" fmla="*/ 6336562 h 6782252"/>
                <a:gd name="connsiteX1960" fmla="*/ 1800342 w 9142892"/>
                <a:gd name="connsiteY1960" fmla="*/ 6355528 h 6782252"/>
                <a:gd name="connsiteX1961" fmla="*/ 1812239 w 9142892"/>
                <a:gd name="connsiteY1961" fmla="*/ 6362252 h 6782252"/>
                <a:gd name="connsiteX1962" fmla="*/ 1819136 w 9142892"/>
                <a:gd name="connsiteY1962" fmla="*/ 6360355 h 6782252"/>
                <a:gd name="connsiteX1963" fmla="*/ 1878618 w 9142892"/>
                <a:gd name="connsiteY1963" fmla="*/ 6325355 h 6782252"/>
                <a:gd name="connsiteX1964" fmla="*/ 1883446 w 9142892"/>
                <a:gd name="connsiteY1964" fmla="*/ 6306390 h 6782252"/>
                <a:gd name="connsiteX1965" fmla="*/ 1871549 w 9142892"/>
                <a:gd name="connsiteY1965" fmla="*/ 6299666 h 6782252"/>
                <a:gd name="connsiteX1966" fmla="*/ 1871549 w 9142892"/>
                <a:gd name="connsiteY1966" fmla="*/ 6299666 h 6782252"/>
                <a:gd name="connsiteX1967" fmla="*/ 1990515 w 9142892"/>
                <a:gd name="connsiteY1967" fmla="*/ 6229666 h 6782252"/>
                <a:gd name="connsiteX1968" fmla="*/ 1983446 w 9142892"/>
                <a:gd name="connsiteY1968" fmla="*/ 6231562 h 6782252"/>
                <a:gd name="connsiteX1969" fmla="*/ 1923963 w 9142892"/>
                <a:gd name="connsiteY1969" fmla="*/ 6266562 h 6782252"/>
                <a:gd name="connsiteX1970" fmla="*/ 1919136 w 9142892"/>
                <a:gd name="connsiteY1970" fmla="*/ 6285528 h 6782252"/>
                <a:gd name="connsiteX1971" fmla="*/ 1931032 w 9142892"/>
                <a:gd name="connsiteY1971" fmla="*/ 6292252 h 6782252"/>
                <a:gd name="connsiteX1972" fmla="*/ 1938101 w 9142892"/>
                <a:gd name="connsiteY1972" fmla="*/ 6290355 h 6782252"/>
                <a:gd name="connsiteX1973" fmla="*/ 1959481 w 9142892"/>
                <a:gd name="connsiteY1973" fmla="*/ 6277769 h 6782252"/>
                <a:gd name="connsiteX1974" fmla="*/ 1997584 w 9142892"/>
                <a:gd name="connsiteY1974" fmla="*/ 6255355 h 6782252"/>
                <a:gd name="connsiteX1975" fmla="*/ 2002412 w 9142892"/>
                <a:gd name="connsiteY1975" fmla="*/ 6236562 h 6782252"/>
                <a:gd name="connsiteX1976" fmla="*/ 1990515 w 9142892"/>
                <a:gd name="connsiteY1976" fmla="*/ 6229838 h 6782252"/>
                <a:gd name="connsiteX1977" fmla="*/ 1990515 w 9142892"/>
                <a:gd name="connsiteY1977" fmla="*/ 6229838 h 6782252"/>
                <a:gd name="connsiteX1978" fmla="*/ 2109309 w 9142892"/>
                <a:gd name="connsiteY1978" fmla="*/ 6159666 h 6782252"/>
                <a:gd name="connsiteX1979" fmla="*/ 2102240 w 9142892"/>
                <a:gd name="connsiteY1979" fmla="*/ 6161562 h 6782252"/>
                <a:gd name="connsiteX1980" fmla="*/ 2042757 w 9142892"/>
                <a:gd name="connsiteY1980" fmla="*/ 6196562 h 6782252"/>
                <a:gd name="connsiteX1981" fmla="*/ 2037929 w 9142892"/>
                <a:gd name="connsiteY1981" fmla="*/ 6215528 h 6782252"/>
                <a:gd name="connsiteX1982" fmla="*/ 2049826 w 9142892"/>
                <a:gd name="connsiteY1982" fmla="*/ 6222251 h 6782252"/>
                <a:gd name="connsiteX1983" fmla="*/ 2056722 w 9142892"/>
                <a:gd name="connsiteY1983" fmla="*/ 6220355 h 6782252"/>
                <a:gd name="connsiteX1984" fmla="*/ 2094481 w 9142892"/>
                <a:gd name="connsiteY1984" fmla="*/ 6198114 h 6782252"/>
                <a:gd name="connsiteX1985" fmla="*/ 2094653 w 9142892"/>
                <a:gd name="connsiteY1985" fmla="*/ 6198114 h 6782252"/>
                <a:gd name="connsiteX1986" fmla="*/ 2094998 w 9142892"/>
                <a:gd name="connsiteY1986" fmla="*/ 6198114 h 6782252"/>
                <a:gd name="connsiteX1987" fmla="*/ 2116205 w 9142892"/>
                <a:gd name="connsiteY1987" fmla="*/ 6185528 h 6782252"/>
                <a:gd name="connsiteX1988" fmla="*/ 2121033 w 9142892"/>
                <a:gd name="connsiteY1988" fmla="*/ 6166562 h 6782252"/>
                <a:gd name="connsiteX1989" fmla="*/ 2109136 w 9142892"/>
                <a:gd name="connsiteY1989" fmla="*/ 6159838 h 6782252"/>
                <a:gd name="connsiteX1990" fmla="*/ 2109136 w 9142892"/>
                <a:gd name="connsiteY1990" fmla="*/ 6159838 h 6782252"/>
                <a:gd name="connsiteX1991" fmla="*/ 2228102 w 9142892"/>
                <a:gd name="connsiteY1991" fmla="*/ 6089665 h 6782252"/>
                <a:gd name="connsiteX1992" fmla="*/ 2221033 w 9142892"/>
                <a:gd name="connsiteY1992" fmla="*/ 6091562 h 6782252"/>
                <a:gd name="connsiteX1993" fmla="*/ 2161550 w 9142892"/>
                <a:gd name="connsiteY1993" fmla="*/ 6126562 h 6782252"/>
                <a:gd name="connsiteX1994" fmla="*/ 2156723 w 9142892"/>
                <a:gd name="connsiteY1994" fmla="*/ 6145527 h 6782252"/>
                <a:gd name="connsiteX1995" fmla="*/ 2168619 w 9142892"/>
                <a:gd name="connsiteY1995" fmla="*/ 6152251 h 6782252"/>
                <a:gd name="connsiteX1996" fmla="*/ 2175688 w 9142892"/>
                <a:gd name="connsiteY1996" fmla="*/ 6150355 h 6782252"/>
                <a:gd name="connsiteX1997" fmla="*/ 2235171 w 9142892"/>
                <a:gd name="connsiteY1997" fmla="*/ 6115355 h 6782252"/>
                <a:gd name="connsiteX1998" fmla="*/ 2239999 w 9142892"/>
                <a:gd name="connsiteY1998" fmla="*/ 6096389 h 6782252"/>
                <a:gd name="connsiteX1999" fmla="*/ 2228102 w 9142892"/>
                <a:gd name="connsiteY1999" fmla="*/ 6089665 h 6782252"/>
                <a:gd name="connsiteX2000" fmla="*/ 2228102 w 9142892"/>
                <a:gd name="connsiteY2000" fmla="*/ 6089665 h 6782252"/>
                <a:gd name="connsiteX2001" fmla="*/ 2346895 w 9142892"/>
                <a:gd name="connsiteY2001" fmla="*/ 6019665 h 6782252"/>
                <a:gd name="connsiteX2002" fmla="*/ 2339826 w 9142892"/>
                <a:gd name="connsiteY2002" fmla="*/ 6021562 h 6782252"/>
                <a:gd name="connsiteX2003" fmla="*/ 2280343 w 9142892"/>
                <a:gd name="connsiteY2003" fmla="*/ 6056562 h 6782252"/>
                <a:gd name="connsiteX2004" fmla="*/ 2275516 w 9142892"/>
                <a:gd name="connsiteY2004" fmla="*/ 6075527 h 6782252"/>
                <a:gd name="connsiteX2005" fmla="*/ 2287412 w 9142892"/>
                <a:gd name="connsiteY2005" fmla="*/ 6082251 h 6782252"/>
                <a:gd name="connsiteX2006" fmla="*/ 2294309 w 9142892"/>
                <a:gd name="connsiteY2006" fmla="*/ 6080355 h 6782252"/>
                <a:gd name="connsiteX2007" fmla="*/ 2353964 w 9142892"/>
                <a:gd name="connsiteY2007" fmla="*/ 6045182 h 6782252"/>
                <a:gd name="connsiteX2008" fmla="*/ 2358792 w 9142892"/>
                <a:gd name="connsiteY2008" fmla="*/ 6026389 h 6782252"/>
                <a:gd name="connsiteX2009" fmla="*/ 2346895 w 9142892"/>
                <a:gd name="connsiteY2009" fmla="*/ 6019665 h 6782252"/>
                <a:gd name="connsiteX2010" fmla="*/ 2346895 w 9142892"/>
                <a:gd name="connsiteY2010" fmla="*/ 6019665 h 6782252"/>
                <a:gd name="connsiteX2011" fmla="*/ 2465689 w 9142892"/>
                <a:gd name="connsiteY2011" fmla="*/ 5949665 h 6782252"/>
                <a:gd name="connsiteX2012" fmla="*/ 2458792 w 9142892"/>
                <a:gd name="connsiteY2012" fmla="*/ 5951562 h 6782252"/>
                <a:gd name="connsiteX2013" fmla="*/ 2399309 w 9142892"/>
                <a:gd name="connsiteY2013" fmla="*/ 5986562 h 6782252"/>
                <a:gd name="connsiteX2014" fmla="*/ 2394482 w 9142892"/>
                <a:gd name="connsiteY2014" fmla="*/ 6005527 h 6782252"/>
                <a:gd name="connsiteX2015" fmla="*/ 2406378 w 9142892"/>
                <a:gd name="connsiteY2015" fmla="*/ 6012251 h 6782252"/>
                <a:gd name="connsiteX2016" fmla="*/ 2413447 w 9142892"/>
                <a:gd name="connsiteY2016" fmla="*/ 6010355 h 6782252"/>
                <a:gd name="connsiteX2017" fmla="*/ 2472930 w 9142892"/>
                <a:gd name="connsiteY2017" fmla="*/ 5975355 h 6782252"/>
                <a:gd name="connsiteX2018" fmla="*/ 2477758 w 9142892"/>
                <a:gd name="connsiteY2018" fmla="*/ 5956389 h 6782252"/>
                <a:gd name="connsiteX2019" fmla="*/ 2465861 w 9142892"/>
                <a:gd name="connsiteY2019" fmla="*/ 5949665 h 6782252"/>
                <a:gd name="connsiteX2020" fmla="*/ 2465861 w 9142892"/>
                <a:gd name="connsiteY2020" fmla="*/ 5949665 h 6782252"/>
                <a:gd name="connsiteX2021" fmla="*/ 2584482 w 9142892"/>
                <a:gd name="connsiteY2021" fmla="*/ 5879665 h 6782252"/>
                <a:gd name="connsiteX2022" fmla="*/ 2577586 w 9142892"/>
                <a:gd name="connsiteY2022" fmla="*/ 5881562 h 6782252"/>
                <a:gd name="connsiteX2023" fmla="*/ 2518102 w 9142892"/>
                <a:gd name="connsiteY2023" fmla="*/ 5916562 h 6782252"/>
                <a:gd name="connsiteX2024" fmla="*/ 2513275 w 9142892"/>
                <a:gd name="connsiteY2024" fmla="*/ 5935527 h 6782252"/>
                <a:gd name="connsiteX2025" fmla="*/ 2525171 w 9142892"/>
                <a:gd name="connsiteY2025" fmla="*/ 5942251 h 6782252"/>
                <a:gd name="connsiteX2026" fmla="*/ 2532068 w 9142892"/>
                <a:gd name="connsiteY2026" fmla="*/ 5940355 h 6782252"/>
                <a:gd name="connsiteX2027" fmla="*/ 2591723 w 9142892"/>
                <a:gd name="connsiteY2027" fmla="*/ 5905182 h 6782252"/>
                <a:gd name="connsiteX2028" fmla="*/ 2596551 w 9142892"/>
                <a:gd name="connsiteY2028" fmla="*/ 5886389 h 6782252"/>
                <a:gd name="connsiteX2029" fmla="*/ 2584654 w 9142892"/>
                <a:gd name="connsiteY2029" fmla="*/ 5879665 h 6782252"/>
                <a:gd name="connsiteX2030" fmla="*/ 2584654 w 9142892"/>
                <a:gd name="connsiteY2030" fmla="*/ 5879665 h 6782252"/>
                <a:gd name="connsiteX2031" fmla="*/ 2703275 w 9142892"/>
                <a:gd name="connsiteY2031" fmla="*/ 5809665 h 6782252"/>
                <a:gd name="connsiteX2032" fmla="*/ 2696206 w 9142892"/>
                <a:gd name="connsiteY2032" fmla="*/ 5811561 h 6782252"/>
                <a:gd name="connsiteX2033" fmla="*/ 2636723 w 9142892"/>
                <a:gd name="connsiteY2033" fmla="*/ 5846562 h 6782252"/>
                <a:gd name="connsiteX2034" fmla="*/ 2631896 w 9142892"/>
                <a:gd name="connsiteY2034" fmla="*/ 5865527 h 6782252"/>
                <a:gd name="connsiteX2035" fmla="*/ 2643792 w 9142892"/>
                <a:gd name="connsiteY2035" fmla="*/ 5872251 h 6782252"/>
                <a:gd name="connsiteX2036" fmla="*/ 2650689 w 9142892"/>
                <a:gd name="connsiteY2036" fmla="*/ 5870355 h 6782252"/>
                <a:gd name="connsiteX2037" fmla="*/ 2710172 w 9142892"/>
                <a:gd name="connsiteY2037" fmla="*/ 5835355 h 6782252"/>
                <a:gd name="connsiteX2038" fmla="*/ 2714999 w 9142892"/>
                <a:gd name="connsiteY2038" fmla="*/ 5816389 h 6782252"/>
                <a:gd name="connsiteX2039" fmla="*/ 2703103 w 9142892"/>
                <a:gd name="connsiteY2039" fmla="*/ 5809665 h 6782252"/>
                <a:gd name="connsiteX2040" fmla="*/ 2703103 w 9142892"/>
                <a:gd name="connsiteY2040" fmla="*/ 5809665 h 6782252"/>
                <a:gd name="connsiteX2041" fmla="*/ 2822069 w 9142892"/>
                <a:gd name="connsiteY2041" fmla="*/ 5739665 h 6782252"/>
                <a:gd name="connsiteX2042" fmla="*/ 2815000 w 9142892"/>
                <a:gd name="connsiteY2042" fmla="*/ 5741561 h 6782252"/>
                <a:gd name="connsiteX2043" fmla="*/ 2755517 w 9142892"/>
                <a:gd name="connsiteY2043" fmla="*/ 5776561 h 6782252"/>
                <a:gd name="connsiteX2044" fmla="*/ 2750689 w 9142892"/>
                <a:gd name="connsiteY2044" fmla="*/ 5795527 h 6782252"/>
                <a:gd name="connsiteX2045" fmla="*/ 2762586 w 9142892"/>
                <a:gd name="connsiteY2045" fmla="*/ 5802251 h 6782252"/>
                <a:gd name="connsiteX2046" fmla="*/ 2769482 w 9142892"/>
                <a:gd name="connsiteY2046" fmla="*/ 5800355 h 6782252"/>
                <a:gd name="connsiteX2047" fmla="*/ 2828965 w 9142892"/>
                <a:gd name="connsiteY2047" fmla="*/ 5765354 h 6782252"/>
                <a:gd name="connsiteX2048" fmla="*/ 2833793 w 9142892"/>
                <a:gd name="connsiteY2048" fmla="*/ 5746561 h 6782252"/>
                <a:gd name="connsiteX2049" fmla="*/ 2821896 w 9142892"/>
                <a:gd name="connsiteY2049" fmla="*/ 5739837 h 6782252"/>
                <a:gd name="connsiteX2050" fmla="*/ 2821896 w 9142892"/>
                <a:gd name="connsiteY2050" fmla="*/ 5739837 h 6782252"/>
                <a:gd name="connsiteX2051" fmla="*/ 2940862 w 9142892"/>
                <a:gd name="connsiteY2051" fmla="*/ 5669665 h 6782252"/>
                <a:gd name="connsiteX2052" fmla="*/ 2933793 w 9142892"/>
                <a:gd name="connsiteY2052" fmla="*/ 5671561 h 6782252"/>
                <a:gd name="connsiteX2053" fmla="*/ 2874310 w 9142892"/>
                <a:gd name="connsiteY2053" fmla="*/ 5706561 h 6782252"/>
                <a:gd name="connsiteX2054" fmla="*/ 2869483 w 9142892"/>
                <a:gd name="connsiteY2054" fmla="*/ 5725527 h 6782252"/>
                <a:gd name="connsiteX2055" fmla="*/ 2881379 w 9142892"/>
                <a:gd name="connsiteY2055" fmla="*/ 5732251 h 6782252"/>
                <a:gd name="connsiteX2056" fmla="*/ 2888276 w 9142892"/>
                <a:gd name="connsiteY2056" fmla="*/ 5730354 h 6782252"/>
                <a:gd name="connsiteX2057" fmla="*/ 2894138 w 9142892"/>
                <a:gd name="connsiteY2057" fmla="*/ 5726906 h 6782252"/>
                <a:gd name="connsiteX2058" fmla="*/ 2947758 w 9142892"/>
                <a:gd name="connsiteY2058" fmla="*/ 5695354 h 6782252"/>
                <a:gd name="connsiteX2059" fmla="*/ 2952586 w 9142892"/>
                <a:gd name="connsiteY2059" fmla="*/ 5676389 h 6782252"/>
                <a:gd name="connsiteX2060" fmla="*/ 2940690 w 9142892"/>
                <a:gd name="connsiteY2060" fmla="*/ 5669665 h 6782252"/>
                <a:gd name="connsiteX2061" fmla="*/ 2940690 w 9142892"/>
                <a:gd name="connsiteY2061" fmla="*/ 5669665 h 6782252"/>
                <a:gd name="connsiteX2062" fmla="*/ 3059655 w 9142892"/>
                <a:gd name="connsiteY2062" fmla="*/ 5599664 h 6782252"/>
                <a:gd name="connsiteX2063" fmla="*/ 3052586 w 9142892"/>
                <a:gd name="connsiteY2063" fmla="*/ 5601561 h 6782252"/>
                <a:gd name="connsiteX2064" fmla="*/ 2993103 w 9142892"/>
                <a:gd name="connsiteY2064" fmla="*/ 5636561 h 6782252"/>
                <a:gd name="connsiteX2065" fmla="*/ 2988276 w 9142892"/>
                <a:gd name="connsiteY2065" fmla="*/ 5655526 h 6782252"/>
                <a:gd name="connsiteX2066" fmla="*/ 3000172 w 9142892"/>
                <a:gd name="connsiteY2066" fmla="*/ 5662251 h 6782252"/>
                <a:gd name="connsiteX2067" fmla="*/ 3007069 w 9142892"/>
                <a:gd name="connsiteY2067" fmla="*/ 5660354 h 6782252"/>
                <a:gd name="connsiteX2068" fmla="*/ 3066552 w 9142892"/>
                <a:gd name="connsiteY2068" fmla="*/ 5625354 h 6782252"/>
                <a:gd name="connsiteX2069" fmla="*/ 3071380 w 9142892"/>
                <a:gd name="connsiteY2069" fmla="*/ 5606561 h 6782252"/>
                <a:gd name="connsiteX2070" fmla="*/ 3059483 w 9142892"/>
                <a:gd name="connsiteY2070" fmla="*/ 5599837 h 6782252"/>
                <a:gd name="connsiteX2071" fmla="*/ 3059483 w 9142892"/>
                <a:gd name="connsiteY2071" fmla="*/ 5599837 h 6782252"/>
                <a:gd name="connsiteX2072" fmla="*/ 3178449 w 9142892"/>
                <a:gd name="connsiteY2072" fmla="*/ 5529664 h 6782252"/>
                <a:gd name="connsiteX2073" fmla="*/ 3171380 w 9142892"/>
                <a:gd name="connsiteY2073" fmla="*/ 5531561 h 6782252"/>
                <a:gd name="connsiteX2074" fmla="*/ 3111897 w 9142892"/>
                <a:gd name="connsiteY2074" fmla="*/ 5566561 h 6782252"/>
                <a:gd name="connsiteX2075" fmla="*/ 3107069 w 9142892"/>
                <a:gd name="connsiteY2075" fmla="*/ 5585526 h 6782252"/>
                <a:gd name="connsiteX2076" fmla="*/ 3118966 w 9142892"/>
                <a:gd name="connsiteY2076" fmla="*/ 5592251 h 6782252"/>
                <a:gd name="connsiteX2077" fmla="*/ 3126035 w 9142892"/>
                <a:gd name="connsiteY2077" fmla="*/ 5590354 h 6782252"/>
                <a:gd name="connsiteX2078" fmla="*/ 3132931 w 9142892"/>
                <a:gd name="connsiteY2078" fmla="*/ 5586389 h 6782252"/>
                <a:gd name="connsiteX2079" fmla="*/ 3133276 w 9142892"/>
                <a:gd name="connsiteY2079" fmla="*/ 5586216 h 6782252"/>
                <a:gd name="connsiteX2080" fmla="*/ 3134483 w 9142892"/>
                <a:gd name="connsiteY2080" fmla="*/ 5585526 h 6782252"/>
                <a:gd name="connsiteX2081" fmla="*/ 3135000 w 9142892"/>
                <a:gd name="connsiteY2081" fmla="*/ 5585182 h 6782252"/>
                <a:gd name="connsiteX2082" fmla="*/ 3135000 w 9142892"/>
                <a:gd name="connsiteY2082" fmla="*/ 5585182 h 6782252"/>
                <a:gd name="connsiteX2083" fmla="*/ 3135173 w 9142892"/>
                <a:gd name="connsiteY2083" fmla="*/ 5585182 h 6782252"/>
                <a:gd name="connsiteX2084" fmla="*/ 3135173 w 9142892"/>
                <a:gd name="connsiteY2084" fmla="*/ 5585182 h 6782252"/>
                <a:gd name="connsiteX2085" fmla="*/ 3135173 w 9142892"/>
                <a:gd name="connsiteY2085" fmla="*/ 5585182 h 6782252"/>
                <a:gd name="connsiteX2086" fmla="*/ 3135173 w 9142892"/>
                <a:gd name="connsiteY2086" fmla="*/ 5585182 h 6782252"/>
                <a:gd name="connsiteX2087" fmla="*/ 3185000 w 9142892"/>
                <a:gd name="connsiteY2087" fmla="*/ 5555699 h 6782252"/>
                <a:gd name="connsiteX2088" fmla="*/ 3189828 w 9142892"/>
                <a:gd name="connsiteY2088" fmla="*/ 5536733 h 6782252"/>
                <a:gd name="connsiteX2089" fmla="*/ 3177931 w 9142892"/>
                <a:gd name="connsiteY2089" fmla="*/ 5530009 h 6782252"/>
                <a:gd name="connsiteX2090" fmla="*/ 3177931 w 9142892"/>
                <a:gd name="connsiteY2090" fmla="*/ 5530009 h 6782252"/>
                <a:gd name="connsiteX2091" fmla="*/ 3297242 w 9142892"/>
                <a:gd name="connsiteY2091" fmla="*/ 5459664 h 6782252"/>
                <a:gd name="connsiteX2092" fmla="*/ 3290346 w 9142892"/>
                <a:gd name="connsiteY2092" fmla="*/ 5461561 h 6782252"/>
                <a:gd name="connsiteX2093" fmla="*/ 3230863 w 9142892"/>
                <a:gd name="connsiteY2093" fmla="*/ 5496561 h 6782252"/>
                <a:gd name="connsiteX2094" fmla="*/ 3226035 w 9142892"/>
                <a:gd name="connsiteY2094" fmla="*/ 5515526 h 6782252"/>
                <a:gd name="connsiteX2095" fmla="*/ 3237931 w 9142892"/>
                <a:gd name="connsiteY2095" fmla="*/ 5522251 h 6782252"/>
                <a:gd name="connsiteX2096" fmla="*/ 3244828 w 9142892"/>
                <a:gd name="connsiteY2096" fmla="*/ 5520354 h 6782252"/>
                <a:gd name="connsiteX2097" fmla="*/ 3304311 w 9142892"/>
                <a:gd name="connsiteY2097" fmla="*/ 5485354 h 6782252"/>
                <a:gd name="connsiteX2098" fmla="*/ 3309139 w 9142892"/>
                <a:gd name="connsiteY2098" fmla="*/ 5466561 h 6782252"/>
                <a:gd name="connsiteX2099" fmla="*/ 3297242 w 9142892"/>
                <a:gd name="connsiteY2099" fmla="*/ 5459837 h 6782252"/>
                <a:gd name="connsiteX2100" fmla="*/ 3297242 w 9142892"/>
                <a:gd name="connsiteY2100" fmla="*/ 5459837 h 6782252"/>
                <a:gd name="connsiteX2101" fmla="*/ 3416035 w 9142892"/>
                <a:gd name="connsiteY2101" fmla="*/ 5389664 h 6782252"/>
                <a:gd name="connsiteX2102" fmla="*/ 3408966 w 9142892"/>
                <a:gd name="connsiteY2102" fmla="*/ 5391561 h 6782252"/>
                <a:gd name="connsiteX2103" fmla="*/ 3349483 w 9142892"/>
                <a:gd name="connsiteY2103" fmla="*/ 5426561 h 6782252"/>
                <a:gd name="connsiteX2104" fmla="*/ 3344656 w 9142892"/>
                <a:gd name="connsiteY2104" fmla="*/ 5445526 h 6782252"/>
                <a:gd name="connsiteX2105" fmla="*/ 3356552 w 9142892"/>
                <a:gd name="connsiteY2105" fmla="*/ 5452251 h 6782252"/>
                <a:gd name="connsiteX2106" fmla="*/ 3363449 w 9142892"/>
                <a:gd name="connsiteY2106" fmla="*/ 5450354 h 6782252"/>
                <a:gd name="connsiteX2107" fmla="*/ 3422932 w 9142892"/>
                <a:gd name="connsiteY2107" fmla="*/ 5415354 h 6782252"/>
                <a:gd name="connsiteX2108" fmla="*/ 3427760 w 9142892"/>
                <a:gd name="connsiteY2108" fmla="*/ 5396388 h 6782252"/>
                <a:gd name="connsiteX2109" fmla="*/ 3415863 w 9142892"/>
                <a:gd name="connsiteY2109" fmla="*/ 5389664 h 6782252"/>
                <a:gd name="connsiteX2110" fmla="*/ 3415863 w 9142892"/>
                <a:gd name="connsiteY2110" fmla="*/ 5389664 h 6782252"/>
                <a:gd name="connsiteX2111" fmla="*/ 3534829 w 9142892"/>
                <a:gd name="connsiteY2111" fmla="*/ 5319664 h 6782252"/>
                <a:gd name="connsiteX2112" fmla="*/ 3527760 w 9142892"/>
                <a:gd name="connsiteY2112" fmla="*/ 5321560 h 6782252"/>
                <a:gd name="connsiteX2113" fmla="*/ 3468277 w 9142892"/>
                <a:gd name="connsiteY2113" fmla="*/ 5356561 h 6782252"/>
                <a:gd name="connsiteX2114" fmla="*/ 3463449 w 9142892"/>
                <a:gd name="connsiteY2114" fmla="*/ 5375526 h 6782252"/>
                <a:gd name="connsiteX2115" fmla="*/ 3475346 w 9142892"/>
                <a:gd name="connsiteY2115" fmla="*/ 5382251 h 6782252"/>
                <a:gd name="connsiteX2116" fmla="*/ 3482242 w 9142892"/>
                <a:gd name="connsiteY2116" fmla="*/ 5380354 h 6782252"/>
                <a:gd name="connsiteX2117" fmla="*/ 3541725 w 9142892"/>
                <a:gd name="connsiteY2117" fmla="*/ 5345354 h 6782252"/>
                <a:gd name="connsiteX2118" fmla="*/ 3546553 w 9142892"/>
                <a:gd name="connsiteY2118" fmla="*/ 5326561 h 6782252"/>
                <a:gd name="connsiteX2119" fmla="*/ 3534656 w 9142892"/>
                <a:gd name="connsiteY2119" fmla="*/ 5319836 h 6782252"/>
                <a:gd name="connsiteX2120" fmla="*/ 3534656 w 9142892"/>
                <a:gd name="connsiteY2120" fmla="*/ 5319836 h 6782252"/>
                <a:gd name="connsiteX2121" fmla="*/ 3653622 w 9142892"/>
                <a:gd name="connsiteY2121" fmla="*/ 5249664 h 6782252"/>
                <a:gd name="connsiteX2122" fmla="*/ 3646553 w 9142892"/>
                <a:gd name="connsiteY2122" fmla="*/ 5251560 h 6782252"/>
                <a:gd name="connsiteX2123" fmla="*/ 3587070 w 9142892"/>
                <a:gd name="connsiteY2123" fmla="*/ 5286560 h 6782252"/>
                <a:gd name="connsiteX2124" fmla="*/ 3582243 w 9142892"/>
                <a:gd name="connsiteY2124" fmla="*/ 5305526 h 6782252"/>
                <a:gd name="connsiteX2125" fmla="*/ 3594139 w 9142892"/>
                <a:gd name="connsiteY2125" fmla="*/ 5312250 h 6782252"/>
                <a:gd name="connsiteX2126" fmla="*/ 3601208 w 9142892"/>
                <a:gd name="connsiteY2126" fmla="*/ 5310354 h 6782252"/>
                <a:gd name="connsiteX2127" fmla="*/ 3660691 w 9142892"/>
                <a:gd name="connsiteY2127" fmla="*/ 5275354 h 6782252"/>
                <a:gd name="connsiteX2128" fmla="*/ 3665519 w 9142892"/>
                <a:gd name="connsiteY2128" fmla="*/ 5256388 h 6782252"/>
                <a:gd name="connsiteX2129" fmla="*/ 3653622 w 9142892"/>
                <a:gd name="connsiteY2129" fmla="*/ 5249664 h 6782252"/>
                <a:gd name="connsiteX2130" fmla="*/ 3653622 w 9142892"/>
                <a:gd name="connsiteY2130" fmla="*/ 5249664 h 6782252"/>
                <a:gd name="connsiteX2131" fmla="*/ 3772415 w 9142892"/>
                <a:gd name="connsiteY2131" fmla="*/ 5179664 h 6782252"/>
                <a:gd name="connsiteX2132" fmla="*/ 3765347 w 9142892"/>
                <a:gd name="connsiteY2132" fmla="*/ 5181560 h 6782252"/>
                <a:gd name="connsiteX2133" fmla="*/ 3705863 w 9142892"/>
                <a:gd name="connsiteY2133" fmla="*/ 5216560 h 6782252"/>
                <a:gd name="connsiteX2134" fmla="*/ 3701036 w 9142892"/>
                <a:gd name="connsiteY2134" fmla="*/ 5235526 h 6782252"/>
                <a:gd name="connsiteX2135" fmla="*/ 3712932 w 9142892"/>
                <a:gd name="connsiteY2135" fmla="*/ 5242250 h 6782252"/>
                <a:gd name="connsiteX2136" fmla="*/ 3719829 w 9142892"/>
                <a:gd name="connsiteY2136" fmla="*/ 5240354 h 6782252"/>
                <a:gd name="connsiteX2137" fmla="*/ 3777415 w 9142892"/>
                <a:gd name="connsiteY2137" fmla="*/ 5206388 h 6782252"/>
                <a:gd name="connsiteX2138" fmla="*/ 3777760 w 9142892"/>
                <a:gd name="connsiteY2138" fmla="*/ 5206215 h 6782252"/>
                <a:gd name="connsiteX2139" fmla="*/ 3777760 w 9142892"/>
                <a:gd name="connsiteY2139" fmla="*/ 5206215 h 6782252"/>
                <a:gd name="connsiteX2140" fmla="*/ 3779312 w 9142892"/>
                <a:gd name="connsiteY2140" fmla="*/ 5205354 h 6782252"/>
                <a:gd name="connsiteX2141" fmla="*/ 3784140 w 9142892"/>
                <a:gd name="connsiteY2141" fmla="*/ 5186388 h 6782252"/>
                <a:gd name="connsiteX2142" fmla="*/ 3772243 w 9142892"/>
                <a:gd name="connsiteY2142" fmla="*/ 5179664 h 6782252"/>
                <a:gd name="connsiteX2143" fmla="*/ 3772243 w 9142892"/>
                <a:gd name="connsiteY2143" fmla="*/ 5179664 h 6782252"/>
                <a:gd name="connsiteX2144" fmla="*/ 3896898 w 9142892"/>
                <a:gd name="connsiteY2144" fmla="*/ 5112422 h 6782252"/>
                <a:gd name="connsiteX2145" fmla="*/ 3893450 w 9142892"/>
                <a:gd name="connsiteY2145" fmla="*/ 5112767 h 6782252"/>
                <a:gd name="connsiteX2146" fmla="*/ 3855864 w 9142892"/>
                <a:gd name="connsiteY2146" fmla="*/ 5128112 h 6782252"/>
                <a:gd name="connsiteX2147" fmla="*/ 3824657 w 9142892"/>
                <a:gd name="connsiteY2147" fmla="*/ 5146388 h 6782252"/>
                <a:gd name="connsiteX2148" fmla="*/ 3819829 w 9142892"/>
                <a:gd name="connsiteY2148" fmla="*/ 5165353 h 6782252"/>
                <a:gd name="connsiteX2149" fmla="*/ 3831726 w 9142892"/>
                <a:gd name="connsiteY2149" fmla="*/ 5172078 h 6782252"/>
                <a:gd name="connsiteX2150" fmla="*/ 3838795 w 9142892"/>
                <a:gd name="connsiteY2150" fmla="*/ 5170181 h 6782252"/>
                <a:gd name="connsiteX2151" fmla="*/ 3870002 w 9142892"/>
                <a:gd name="connsiteY2151" fmla="*/ 5151905 h 6782252"/>
                <a:gd name="connsiteX2152" fmla="*/ 3870002 w 9142892"/>
                <a:gd name="connsiteY2152" fmla="*/ 5151905 h 6782252"/>
                <a:gd name="connsiteX2153" fmla="*/ 3870174 w 9142892"/>
                <a:gd name="connsiteY2153" fmla="*/ 5151905 h 6782252"/>
                <a:gd name="connsiteX2154" fmla="*/ 3870174 w 9142892"/>
                <a:gd name="connsiteY2154" fmla="*/ 5151905 h 6782252"/>
                <a:gd name="connsiteX2155" fmla="*/ 3870347 w 9142892"/>
                <a:gd name="connsiteY2155" fmla="*/ 5151905 h 6782252"/>
                <a:gd name="connsiteX2156" fmla="*/ 3870347 w 9142892"/>
                <a:gd name="connsiteY2156" fmla="*/ 5151905 h 6782252"/>
                <a:gd name="connsiteX2157" fmla="*/ 3870519 w 9142892"/>
                <a:gd name="connsiteY2157" fmla="*/ 5151905 h 6782252"/>
                <a:gd name="connsiteX2158" fmla="*/ 3870519 w 9142892"/>
                <a:gd name="connsiteY2158" fmla="*/ 5151905 h 6782252"/>
                <a:gd name="connsiteX2159" fmla="*/ 3870692 w 9142892"/>
                <a:gd name="connsiteY2159" fmla="*/ 5151905 h 6782252"/>
                <a:gd name="connsiteX2160" fmla="*/ 3870692 w 9142892"/>
                <a:gd name="connsiteY2160" fmla="*/ 5151905 h 6782252"/>
                <a:gd name="connsiteX2161" fmla="*/ 3870864 w 9142892"/>
                <a:gd name="connsiteY2161" fmla="*/ 5151905 h 6782252"/>
                <a:gd name="connsiteX2162" fmla="*/ 3870864 w 9142892"/>
                <a:gd name="connsiteY2162" fmla="*/ 5151905 h 6782252"/>
                <a:gd name="connsiteX2163" fmla="*/ 3890519 w 9142892"/>
                <a:gd name="connsiteY2163" fmla="*/ 5143112 h 6782252"/>
                <a:gd name="connsiteX2164" fmla="*/ 3890519 w 9142892"/>
                <a:gd name="connsiteY2164" fmla="*/ 5143112 h 6782252"/>
                <a:gd name="connsiteX2165" fmla="*/ 3890691 w 9142892"/>
                <a:gd name="connsiteY2165" fmla="*/ 5143112 h 6782252"/>
                <a:gd name="connsiteX2166" fmla="*/ 3890691 w 9142892"/>
                <a:gd name="connsiteY2166" fmla="*/ 5143112 h 6782252"/>
                <a:gd name="connsiteX2167" fmla="*/ 3890864 w 9142892"/>
                <a:gd name="connsiteY2167" fmla="*/ 5143112 h 6782252"/>
                <a:gd name="connsiteX2168" fmla="*/ 3890864 w 9142892"/>
                <a:gd name="connsiteY2168" fmla="*/ 5143112 h 6782252"/>
                <a:gd name="connsiteX2169" fmla="*/ 3890864 w 9142892"/>
                <a:gd name="connsiteY2169" fmla="*/ 5143112 h 6782252"/>
                <a:gd name="connsiteX2170" fmla="*/ 3890864 w 9142892"/>
                <a:gd name="connsiteY2170" fmla="*/ 5143112 h 6782252"/>
                <a:gd name="connsiteX2171" fmla="*/ 3890864 w 9142892"/>
                <a:gd name="connsiteY2171" fmla="*/ 5143112 h 6782252"/>
                <a:gd name="connsiteX2172" fmla="*/ 3890864 w 9142892"/>
                <a:gd name="connsiteY2172" fmla="*/ 5143112 h 6782252"/>
                <a:gd name="connsiteX2173" fmla="*/ 3890864 w 9142892"/>
                <a:gd name="connsiteY2173" fmla="*/ 5143112 h 6782252"/>
                <a:gd name="connsiteX2174" fmla="*/ 3890864 w 9142892"/>
                <a:gd name="connsiteY2174" fmla="*/ 5143112 h 6782252"/>
                <a:gd name="connsiteX2175" fmla="*/ 3890864 w 9142892"/>
                <a:gd name="connsiteY2175" fmla="*/ 5143112 h 6782252"/>
                <a:gd name="connsiteX2176" fmla="*/ 3890864 w 9142892"/>
                <a:gd name="connsiteY2176" fmla="*/ 5143112 h 6782252"/>
                <a:gd name="connsiteX2177" fmla="*/ 3890864 w 9142892"/>
                <a:gd name="connsiteY2177" fmla="*/ 5143112 h 6782252"/>
                <a:gd name="connsiteX2178" fmla="*/ 3891036 w 9142892"/>
                <a:gd name="connsiteY2178" fmla="*/ 5143112 h 6782252"/>
                <a:gd name="connsiteX2179" fmla="*/ 3891036 w 9142892"/>
                <a:gd name="connsiteY2179" fmla="*/ 5143112 h 6782252"/>
                <a:gd name="connsiteX2180" fmla="*/ 3898795 w 9142892"/>
                <a:gd name="connsiteY2180" fmla="*/ 5140871 h 6782252"/>
                <a:gd name="connsiteX2181" fmla="*/ 3908795 w 9142892"/>
                <a:gd name="connsiteY2181" fmla="*/ 5124147 h 6782252"/>
                <a:gd name="connsiteX2182" fmla="*/ 3895519 w 9142892"/>
                <a:gd name="connsiteY2182" fmla="*/ 5113802 h 6782252"/>
                <a:gd name="connsiteX2183" fmla="*/ 3895519 w 9142892"/>
                <a:gd name="connsiteY2183" fmla="*/ 5113802 h 6782252"/>
                <a:gd name="connsiteX2184" fmla="*/ 3972761 w 9142892"/>
                <a:gd name="connsiteY2184" fmla="*/ 5115871 h 6782252"/>
                <a:gd name="connsiteX2185" fmla="*/ 3959830 w 9142892"/>
                <a:gd name="connsiteY2185" fmla="*/ 5125181 h 6782252"/>
                <a:gd name="connsiteX2186" fmla="*/ 3968278 w 9142892"/>
                <a:gd name="connsiteY2186" fmla="*/ 5142767 h 6782252"/>
                <a:gd name="connsiteX2187" fmla="*/ 3968278 w 9142892"/>
                <a:gd name="connsiteY2187" fmla="*/ 5142767 h 6782252"/>
                <a:gd name="connsiteX2188" fmla="*/ 3968623 w 9142892"/>
                <a:gd name="connsiteY2188" fmla="*/ 5142767 h 6782252"/>
                <a:gd name="connsiteX2189" fmla="*/ 3968623 w 9142892"/>
                <a:gd name="connsiteY2189" fmla="*/ 5142767 h 6782252"/>
                <a:gd name="connsiteX2190" fmla="*/ 3968968 w 9142892"/>
                <a:gd name="connsiteY2190" fmla="*/ 5142767 h 6782252"/>
                <a:gd name="connsiteX2191" fmla="*/ 3968968 w 9142892"/>
                <a:gd name="connsiteY2191" fmla="*/ 5142767 h 6782252"/>
                <a:gd name="connsiteX2192" fmla="*/ 3969140 w 9142892"/>
                <a:gd name="connsiteY2192" fmla="*/ 5142767 h 6782252"/>
                <a:gd name="connsiteX2193" fmla="*/ 3969140 w 9142892"/>
                <a:gd name="connsiteY2193" fmla="*/ 5142767 h 6782252"/>
                <a:gd name="connsiteX2194" fmla="*/ 3969485 w 9142892"/>
                <a:gd name="connsiteY2194" fmla="*/ 5142767 h 6782252"/>
                <a:gd name="connsiteX2195" fmla="*/ 3969485 w 9142892"/>
                <a:gd name="connsiteY2195" fmla="*/ 5142767 h 6782252"/>
                <a:gd name="connsiteX2196" fmla="*/ 3969830 w 9142892"/>
                <a:gd name="connsiteY2196" fmla="*/ 5142767 h 6782252"/>
                <a:gd name="connsiteX2197" fmla="*/ 3969830 w 9142892"/>
                <a:gd name="connsiteY2197" fmla="*/ 5142767 h 6782252"/>
                <a:gd name="connsiteX2198" fmla="*/ 3970002 w 9142892"/>
                <a:gd name="connsiteY2198" fmla="*/ 5142767 h 6782252"/>
                <a:gd name="connsiteX2199" fmla="*/ 3970002 w 9142892"/>
                <a:gd name="connsiteY2199" fmla="*/ 5142767 h 6782252"/>
                <a:gd name="connsiteX2200" fmla="*/ 3970347 w 9142892"/>
                <a:gd name="connsiteY2200" fmla="*/ 5142767 h 6782252"/>
                <a:gd name="connsiteX2201" fmla="*/ 3970347 w 9142892"/>
                <a:gd name="connsiteY2201" fmla="*/ 5142767 h 6782252"/>
                <a:gd name="connsiteX2202" fmla="*/ 3970519 w 9142892"/>
                <a:gd name="connsiteY2202" fmla="*/ 5142767 h 6782252"/>
                <a:gd name="connsiteX2203" fmla="*/ 3970519 w 9142892"/>
                <a:gd name="connsiteY2203" fmla="*/ 5142767 h 6782252"/>
                <a:gd name="connsiteX2204" fmla="*/ 3970864 w 9142892"/>
                <a:gd name="connsiteY2204" fmla="*/ 5142767 h 6782252"/>
                <a:gd name="connsiteX2205" fmla="*/ 3970864 w 9142892"/>
                <a:gd name="connsiteY2205" fmla="*/ 5142767 h 6782252"/>
                <a:gd name="connsiteX2206" fmla="*/ 3971036 w 9142892"/>
                <a:gd name="connsiteY2206" fmla="*/ 5142767 h 6782252"/>
                <a:gd name="connsiteX2207" fmla="*/ 3971036 w 9142892"/>
                <a:gd name="connsiteY2207" fmla="*/ 5142767 h 6782252"/>
                <a:gd name="connsiteX2208" fmla="*/ 3971381 w 9142892"/>
                <a:gd name="connsiteY2208" fmla="*/ 5142767 h 6782252"/>
                <a:gd name="connsiteX2209" fmla="*/ 3971381 w 9142892"/>
                <a:gd name="connsiteY2209" fmla="*/ 5142767 h 6782252"/>
                <a:gd name="connsiteX2210" fmla="*/ 3971554 w 9142892"/>
                <a:gd name="connsiteY2210" fmla="*/ 5142767 h 6782252"/>
                <a:gd name="connsiteX2211" fmla="*/ 3971554 w 9142892"/>
                <a:gd name="connsiteY2211" fmla="*/ 5142767 h 6782252"/>
                <a:gd name="connsiteX2212" fmla="*/ 3971899 w 9142892"/>
                <a:gd name="connsiteY2212" fmla="*/ 5142767 h 6782252"/>
                <a:gd name="connsiteX2213" fmla="*/ 3971899 w 9142892"/>
                <a:gd name="connsiteY2213" fmla="*/ 5142767 h 6782252"/>
                <a:gd name="connsiteX2214" fmla="*/ 3972244 w 9142892"/>
                <a:gd name="connsiteY2214" fmla="*/ 5142767 h 6782252"/>
                <a:gd name="connsiteX2215" fmla="*/ 3972244 w 9142892"/>
                <a:gd name="connsiteY2215" fmla="*/ 5142767 h 6782252"/>
                <a:gd name="connsiteX2216" fmla="*/ 3972588 w 9142892"/>
                <a:gd name="connsiteY2216" fmla="*/ 5142767 h 6782252"/>
                <a:gd name="connsiteX2217" fmla="*/ 3972588 w 9142892"/>
                <a:gd name="connsiteY2217" fmla="*/ 5142767 h 6782252"/>
                <a:gd name="connsiteX2218" fmla="*/ 3972933 w 9142892"/>
                <a:gd name="connsiteY2218" fmla="*/ 5142767 h 6782252"/>
                <a:gd name="connsiteX2219" fmla="*/ 3972933 w 9142892"/>
                <a:gd name="connsiteY2219" fmla="*/ 5142767 h 6782252"/>
                <a:gd name="connsiteX2220" fmla="*/ 3973278 w 9142892"/>
                <a:gd name="connsiteY2220" fmla="*/ 5142767 h 6782252"/>
                <a:gd name="connsiteX2221" fmla="*/ 3973278 w 9142892"/>
                <a:gd name="connsiteY2221" fmla="*/ 5142767 h 6782252"/>
                <a:gd name="connsiteX2222" fmla="*/ 3973623 w 9142892"/>
                <a:gd name="connsiteY2222" fmla="*/ 5142767 h 6782252"/>
                <a:gd name="connsiteX2223" fmla="*/ 3973623 w 9142892"/>
                <a:gd name="connsiteY2223" fmla="*/ 5142767 h 6782252"/>
                <a:gd name="connsiteX2224" fmla="*/ 3973967 w 9142892"/>
                <a:gd name="connsiteY2224" fmla="*/ 5142767 h 6782252"/>
                <a:gd name="connsiteX2225" fmla="*/ 3973967 w 9142892"/>
                <a:gd name="connsiteY2225" fmla="*/ 5142767 h 6782252"/>
                <a:gd name="connsiteX2226" fmla="*/ 3974312 w 9142892"/>
                <a:gd name="connsiteY2226" fmla="*/ 5142767 h 6782252"/>
                <a:gd name="connsiteX2227" fmla="*/ 3974312 w 9142892"/>
                <a:gd name="connsiteY2227" fmla="*/ 5142767 h 6782252"/>
                <a:gd name="connsiteX2228" fmla="*/ 3974657 w 9142892"/>
                <a:gd name="connsiteY2228" fmla="*/ 5142767 h 6782252"/>
                <a:gd name="connsiteX2229" fmla="*/ 3974657 w 9142892"/>
                <a:gd name="connsiteY2229" fmla="*/ 5142767 h 6782252"/>
                <a:gd name="connsiteX2230" fmla="*/ 3975347 w 9142892"/>
                <a:gd name="connsiteY2230" fmla="*/ 5143112 h 6782252"/>
                <a:gd name="connsiteX2231" fmla="*/ 3975347 w 9142892"/>
                <a:gd name="connsiteY2231" fmla="*/ 5143112 h 6782252"/>
                <a:gd name="connsiteX2232" fmla="*/ 3976036 w 9142892"/>
                <a:gd name="connsiteY2232" fmla="*/ 5143457 h 6782252"/>
                <a:gd name="connsiteX2233" fmla="*/ 3976036 w 9142892"/>
                <a:gd name="connsiteY2233" fmla="*/ 5143457 h 6782252"/>
                <a:gd name="connsiteX2234" fmla="*/ 3976726 w 9142892"/>
                <a:gd name="connsiteY2234" fmla="*/ 5143802 h 6782252"/>
                <a:gd name="connsiteX2235" fmla="*/ 3976726 w 9142892"/>
                <a:gd name="connsiteY2235" fmla="*/ 5143802 h 6782252"/>
                <a:gd name="connsiteX2236" fmla="*/ 3987416 w 9142892"/>
                <a:gd name="connsiteY2236" fmla="*/ 5149319 h 6782252"/>
                <a:gd name="connsiteX2237" fmla="*/ 3987416 w 9142892"/>
                <a:gd name="connsiteY2237" fmla="*/ 5149319 h 6782252"/>
                <a:gd name="connsiteX2238" fmla="*/ 3987933 w 9142892"/>
                <a:gd name="connsiteY2238" fmla="*/ 5149664 h 6782252"/>
                <a:gd name="connsiteX2239" fmla="*/ 3987933 w 9142892"/>
                <a:gd name="connsiteY2239" fmla="*/ 5149664 h 6782252"/>
                <a:gd name="connsiteX2240" fmla="*/ 3988278 w 9142892"/>
                <a:gd name="connsiteY2240" fmla="*/ 5149664 h 6782252"/>
                <a:gd name="connsiteX2241" fmla="*/ 3988278 w 9142892"/>
                <a:gd name="connsiteY2241" fmla="*/ 5149664 h 6782252"/>
                <a:gd name="connsiteX2242" fmla="*/ 3990002 w 9142892"/>
                <a:gd name="connsiteY2242" fmla="*/ 5150698 h 6782252"/>
                <a:gd name="connsiteX2243" fmla="*/ 3990002 w 9142892"/>
                <a:gd name="connsiteY2243" fmla="*/ 5150698 h 6782252"/>
                <a:gd name="connsiteX2244" fmla="*/ 3990347 w 9142892"/>
                <a:gd name="connsiteY2244" fmla="*/ 5151043 h 6782252"/>
                <a:gd name="connsiteX2245" fmla="*/ 3990347 w 9142892"/>
                <a:gd name="connsiteY2245" fmla="*/ 5151043 h 6782252"/>
                <a:gd name="connsiteX2246" fmla="*/ 3990864 w 9142892"/>
                <a:gd name="connsiteY2246" fmla="*/ 5151388 h 6782252"/>
                <a:gd name="connsiteX2247" fmla="*/ 3990864 w 9142892"/>
                <a:gd name="connsiteY2247" fmla="*/ 5151388 h 6782252"/>
                <a:gd name="connsiteX2248" fmla="*/ 3991381 w 9142892"/>
                <a:gd name="connsiteY2248" fmla="*/ 5151733 h 6782252"/>
                <a:gd name="connsiteX2249" fmla="*/ 3991381 w 9142892"/>
                <a:gd name="connsiteY2249" fmla="*/ 5151733 h 6782252"/>
                <a:gd name="connsiteX2250" fmla="*/ 3991554 w 9142892"/>
                <a:gd name="connsiteY2250" fmla="*/ 5151733 h 6782252"/>
                <a:gd name="connsiteX2251" fmla="*/ 3991554 w 9142892"/>
                <a:gd name="connsiteY2251" fmla="*/ 5151733 h 6782252"/>
                <a:gd name="connsiteX2252" fmla="*/ 3991554 w 9142892"/>
                <a:gd name="connsiteY2252" fmla="*/ 5151733 h 6782252"/>
                <a:gd name="connsiteX2253" fmla="*/ 3991726 w 9142892"/>
                <a:gd name="connsiteY2253" fmla="*/ 5151733 h 6782252"/>
                <a:gd name="connsiteX2254" fmla="*/ 3991726 w 9142892"/>
                <a:gd name="connsiteY2254" fmla="*/ 5151733 h 6782252"/>
                <a:gd name="connsiteX2255" fmla="*/ 3991726 w 9142892"/>
                <a:gd name="connsiteY2255" fmla="*/ 5151733 h 6782252"/>
                <a:gd name="connsiteX2256" fmla="*/ 3991726 w 9142892"/>
                <a:gd name="connsiteY2256" fmla="*/ 5151733 h 6782252"/>
                <a:gd name="connsiteX2257" fmla="*/ 3991726 w 9142892"/>
                <a:gd name="connsiteY2257" fmla="*/ 5151733 h 6782252"/>
                <a:gd name="connsiteX2258" fmla="*/ 3991899 w 9142892"/>
                <a:gd name="connsiteY2258" fmla="*/ 5151905 h 6782252"/>
                <a:gd name="connsiteX2259" fmla="*/ 3991899 w 9142892"/>
                <a:gd name="connsiteY2259" fmla="*/ 5151905 h 6782252"/>
                <a:gd name="connsiteX2260" fmla="*/ 3991899 w 9142892"/>
                <a:gd name="connsiteY2260" fmla="*/ 5151905 h 6782252"/>
                <a:gd name="connsiteX2261" fmla="*/ 3992416 w 9142892"/>
                <a:gd name="connsiteY2261" fmla="*/ 5152250 h 6782252"/>
                <a:gd name="connsiteX2262" fmla="*/ 3992416 w 9142892"/>
                <a:gd name="connsiteY2262" fmla="*/ 5152250 h 6782252"/>
                <a:gd name="connsiteX2263" fmla="*/ 3992416 w 9142892"/>
                <a:gd name="connsiteY2263" fmla="*/ 5152250 h 6782252"/>
                <a:gd name="connsiteX2264" fmla="*/ 3992416 w 9142892"/>
                <a:gd name="connsiteY2264" fmla="*/ 5152250 h 6782252"/>
                <a:gd name="connsiteX2265" fmla="*/ 4027243 w 9142892"/>
                <a:gd name="connsiteY2265" fmla="*/ 5172767 h 6782252"/>
                <a:gd name="connsiteX2266" fmla="*/ 4034312 w 9142892"/>
                <a:gd name="connsiteY2266" fmla="*/ 5174664 h 6782252"/>
                <a:gd name="connsiteX2267" fmla="*/ 4046209 w 9142892"/>
                <a:gd name="connsiteY2267" fmla="*/ 5167939 h 6782252"/>
                <a:gd name="connsiteX2268" fmla="*/ 4041381 w 9142892"/>
                <a:gd name="connsiteY2268" fmla="*/ 5148974 h 6782252"/>
                <a:gd name="connsiteX2269" fmla="*/ 4001381 w 9142892"/>
                <a:gd name="connsiteY2269" fmla="*/ 5125353 h 6782252"/>
                <a:gd name="connsiteX2270" fmla="*/ 3976036 w 9142892"/>
                <a:gd name="connsiteY2270" fmla="*/ 5113629 h 6782252"/>
                <a:gd name="connsiteX2271" fmla="*/ 3971381 w 9142892"/>
                <a:gd name="connsiteY2271" fmla="*/ 5112767 h 6782252"/>
                <a:gd name="connsiteX2272" fmla="*/ 3971381 w 9142892"/>
                <a:gd name="connsiteY2272" fmla="*/ 5112767 h 6782252"/>
                <a:gd name="connsiteX2273" fmla="*/ 4095002 w 9142892"/>
                <a:gd name="connsiteY2273" fmla="*/ 5185353 h 6782252"/>
                <a:gd name="connsiteX2274" fmla="*/ 4083106 w 9142892"/>
                <a:gd name="connsiteY2274" fmla="*/ 5192077 h 6782252"/>
                <a:gd name="connsiteX2275" fmla="*/ 4087933 w 9142892"/>
                <a:gd name="connsiteY2275" fmla="*/ 5211043 h 6782252"/>
                <a:gd name="connsiteX2276" fmla="*/ 4144658 w 9142892"/>
                <a:gd name="connsiteY2276" fmla="*/ 5244664 h 6782252"/>
                <a:gd name="connsiteX2277" fmla="*/ 4144658 w 9142892"/>
                <a:gd name="connsiteY2277" fmla="*/ 5244664 h 6782252"/>
                <a:gd name="connsiteX2278" fmla="*/ 4146554 w 9142892"/>
                <a:gd name="connsiteY2278" fmla="*/ 5245698 h 6782252"/>
                <a:gd name="connsiteX2279" fmla="*/ 4146554 w 9142892"/>
                <a:gd name="connsiteY2279" fmla="*/ 5245698 h 6782252"/>
                <a:gd name="connsiteX2280" fmla="*/ 4147071 w 9142892"/>
                <a:gd name="connsiteY2280" fmla="*/ 5246043 h 6782252"/>
                <a:gd name="connsiteX2281" fmla="*/ 4147071 w 9142892"/>
                <a:gd name="connsiteY2281" fmla="*/ 5246043 h 6782252"/>
                <a:gd name="connsiteX2282" fmla="*/ 4147071 w 9142892"/>
                <a:gd name="connsiteY2282" fmla="*/ 5246043 h 6782252"/>
                <a:gd name="connsiteX2283" fmla="*/ 4147071 w 9142892"/>
                <a:gd name="connsiteY2283" fmla="*/ 5246043 h 6782252"/>
                <a:gd name="connsiteX2284" fmla="*/ 4147071 w 9142892"/>
                <a:gd name="connsiteY2284" fmla="*/ 5246043 h 6782252"/>
                <a:gd name="connsiteX2285" fmla="*/ 4147071 w 9142892"/>
                <a:gd name="connsiteY2285" fmla="*/ 5246043 h 6782252"/>
                <a:gd name="connsiteX2286" fmla="*/ 4147071 w 9142892"/>
                <a:gd name="connsiteY2286" fmla="*/ 5246043 h 6782252"/>
                <a:gd name="connsiteX2287" fmla="*/ 4147071 w 9142892"/>
                <a:gd name="connsiteY2287" fmla="*/ 5246043 h 6782252"/>
                <a:gd name="connsiteX2288" fmla="*/ 4147071 w 9142892"/>
                <a:gd name="connsiteY2288" fmla="*/ 5246043 h 6782252"/>
                <a:gd name="connsiteX2289" fmla="*/ 4147071 w 9142892"/>
                <a:gd name="connsiteY2289" fmla="*/ 5246043 h 6782252"/>
                <a:gd name="connsiteX2290" fmla="*/ 4154140 w 9142892"/>
                <a:gd name="connsiteY2290" fmla="*/ 5247940 h 6782252"/>
                <a:gd name="connsiteX2291" fmla="*/ 4166037 w 9142892"/>
                <a:gd name="connsiteY2291" fmla="*/ 5241215 h 6782252"/>
                <a:gd name="connsiteX2292" fmla="*/ 4161209 w 9142892"/>
                <a:gd name="connsiteY2292" fmla="*/ 5222250 h 6782252"/>
                <a:gd name="connsiteX2293" fmla="*/ 4101899 w 9142892"/>
                <a:gd name="connsiteY2293" fmla="*/ 5187078 h 6782252"/>
                <a:gd name="connsiteX2294" fmla="*/ 4094830 w 9142892"/>
                <a:gd name="connsiteY2294" fmla="*/ 5185181 h 6782252"/>
                <a:gd name="connsiteX2295" fmla="*/ 4094830 w 9142892"/>
                <a:gd name="connsiteY2295" fmla="*/ 5185181 h 6782252"/>
                <a:gd name="connsiteX2296" fmla="*/ 4213623 w 9142892"/>
                <a:gd name="connsiteY2296" fmla="*/ 5255698 h 6782252"/>
                <a:gd name="connsiteX2297" fmla="*/ 4201727 w 9142892"/>
                <a:gd name="connsiteY2297" fmla="*/ 5262423 h 6782252"/>
                <a:gd name="connsiteX2298" fmla="*/ 4206554 w 9142892"/>
                <a:gd name="connsiteY2298" fmla="*/ 5281388 h 6782252"/>
                <a:gd name="connsiteX2299" fmla="*/ 4227934 w 9142892"/>
                <a:gd name="connsiteY2299" fmla="*/ 5293974 h 6782252"/>
                <a:gd name="connsiteX2300" fmla="*/ 4227934 w 9142892"/>
                <a:gd name="connsiteY2300" fmla="*/ 5293974 h 6782252"/>
                <a:gd name="connsiteX2301" fmla="*/ 4228451 w 9142892"/>
                <a:gd name="connsiteY2301" fmla="*/ 5294319 h 6782252"/>
                <a:gd name="connsiteX2302" fmla="*/ 4265865 w 9142892"/>
                <a:gd name="connsiteY2302" fmla="*/ 5316560 h 6782252"/>
                <a:gd name="connsiteX2303" fmla="*/ 4272761 w 9142892"/>
                <a:gd name="connsiteY2303" fmla="*/ 5318457 h 6782252"/>
                <a:gd name="connsiteX2304" fmla="*/ 4284658 w 9142892"/>
                <a:gd name="connsiteY2304" fmla="*/ 5311733 h 6782252"/>
                <a:gd name="connsiteX2305" fmla="*/ 4279830 w 9142892"/>
                <a:gd name="connsiteY2305" fmla="*/ 5292768 h 6782252"/>
                <a:gd name="connsiteX2306" fmla="*/ 4220520 w 9142892"/>
                <a:gd name="connsiteY2306" fmla="*/ 5257595 h 6782252"/>
                <a:gd name="connsiteX2307" fmla="*/ 4213451 w 9142892"/>
                <a:gd name="connsiteY2307" fmla="*/ 5255698 h 6782252"/>
                <a:gd name="connsiteX2308" fmla="*/ 4213451 w 9142892"/>
                <a:gd name="connsiteY2308" fmla="*/ 5255698 h 6782252"/>
                <a:gd name="connsiteX2309" fmla="*/ 4332244 w 9142892"/>
                <a:gd name="connsiteY2309" fmla="*/ 5326043 h 6782252"/>
                <a:gd name="connsiteX2310" fmla="*/ 4320348 w 9142892"/>
                <a:gd name="connsiteY2310" fmla="*/ 5332767 h 6782252"/>
                <a:gd name="connsiteX2311" fmla="*/ 4325175 w 9142892"/>
                <a:gd name="connsiteY2311" fmla="*/ 5351733 h 6782252"/>
                <a:gd name="connsiteX2312" fmla="*/ 4356900 w 9142892"/>
                <a:gd name="connsiteY2312" fmla="*/ 5370526 h 6782252"/>
                <a:gd name="connsiteX2313" fmla="*/ 4357072 w 9142892"/>
                <a:gd name="connsiteY2313" fmla="*/ 5370526 h 6782252"/>
                <a:gd name="connsiteX2314" fmla="*/ 4357072 w 9142892"/>
                <a:gd name="connsiteY2314" fmla="*/ 5370526 h 6782252"/>
                <a:gd name="connsiteX2315" fmla="*/ 4384486 w 9142892"/>
                <a:gd name="connsiteY2315" fmla="*/ 5386733 h 6782252"/>
                <a:gd name="connsiteX2316" fmla="*/ 4391382 w 9142892"/>
                <a:gd name="connsiteY2316" fmla="*/ 5388630 h 6782252"/>
                <a:gd name="connsiteX2317" fmla="*/ 4403279 w 9142892"/>
                <a:gd name="connsiteY2317" fmla="*/ 5381905 h 6782252"/>
                <a:gd name="connsiteX2318" fmla="*/ 4398451 w 9142892"/>
                <a:gd name="connsiteY2318" fmla="*/ 5362940 h 6782252"/>
                <a:gd name="connsiteX2319" fmla="*/ 4339141 w 9142892"/>
                <a:gd name="connsiteY2319" fmla="*/ 5327768 h 6782252"/>
                <a:gd name="connsiteX2320" fmla="*/ 4332072 w 9142892"/>
                <a:gd name="connsiteY2320" fmla="*/ 5325871 h 6782252"/>
                <a:gd name="connsiteX2321" fmla="*/ 4332072 w 9142892"/>
                <a:gd name="connsiteY2321" fmla="*/ 5325871 h 6782252"/>
                <a:gd name="connsiteX2322" fmla="*/ 4450865 w 9142892"/>
                <a:gd name="connsiteY2322" fmla="*/ 5396388 h 6782252"/>
                <a:gd name="connsiteX2323" fmla="*/ 4438969 w 9142892"/>
                <a:gd name="connsiteY2323" fmla="*/ 5403113 h 6782252"/>
                <a:gd name="connsiteX2324" fmla="*/ 4443796 w 9142892"/>
                <a:gd name="connsiteY2324" fmla="*/ 5421906 h 6782252"/>
                <a:gd name="connsiteX2325" fmla="*/ 4503279 w 9142892"/>
                <a:gd name="connsiteY2325" fmla="*/ 5457078 h 6782252"/>
                <a:gd name="connsiteX2326" fmla="*/ 4510176 w 9142892"/>
                <a:gd name="connsiteY2326" fmla="*/ 5458975 h 6782252"/>
                <a:gd name="connsiteX2327" fmla="*/ 4522072 w 9142892"/>
                <a:gd name="connsiteY2327" fmla="*/ 5452251 h 6782252"/>
                <a:gd name="connsiteX2328" fmla="*/ 4517245 w 9142892"/>
                <a:gd name="connsiteY2328" fmla="*/ 5433285 h 6782252"/>
                <a:gd name="connsiteX2329" fmla="*/ 4457934 w 9142892"/>
                <a:gd name="connsiteY2329" fmla="*/ 5398112 h 6782252"/>
                <a:gd name="connsiteX2330" fmla="*/ 4450865 w 9142892"/>
                <a:gd name="connsiteY2330" fmla="*/ 5396216 h 6782252"/>
                <a:gd name="connsiteX2331" fmla="*/ 4450865 w 9142892"/>
                <a:gd name="connsiteY2331" fmla="*/ 5396216 h 6782252"/>
                <a:gd name="connsiteX2332" fmla="*/ 4569486 w 9142892"/>
                <a:gd name="connsiteY2332" fmla="*/ 5466733 h 6782252"/>
                <a:gd name="connsiteX2333" fmla="*/ 4557590 w 9142892"/>
                <a:gd name="connsiteY2333" fmla="*/ 5473457 h 6782252"/>
                <a:gd name="connsiteX2334" fmla="*/ 4562417 w 9142892"/>
                <a:gd name="connsiteY2334" fmla="*/ 5492423 h 6782252"/>
                <a:gd name="connsiteX2335" fmla="*/ 4581210 w 9142892"/>
                <a:gd name="connsiteY2335" fmla="*/ 5503458 h 6782252"/>
                <a:gd name="connsiteX2336" fmla="*/ 4581210 w 9142892"/>
                <a:gd name="connsiteY2336" fmla="*/ 5503458 h 6782252"/>
                <a:gd name="connsiteX2337" fmla="*/ 4582417 w 9142892"/>
                <a:gd name="connsiteY2337" fmla="*/ 5504319 h 6782252"/>
                <a:gd name="connsiteX2338" fmla="*/ 4582417 w 9142892"/>
                <a:gd name="connsiteY2338" fmla="*/ 5504319 h 6782252"/>
                <a:gd name="connsiteX2339" fmla="*/ 4583624 w 9142892"/>
                <a:gd name="connsiteY2339" fmla="*/ 5505009 h 6782252"/>
                <a:gd name="connsiteX2340" fmla="*/ 4583624 w 9142892"/>
                <a:gd name="connsiteY2340" fmla="*/ 5505009 h 6782252"/>
                <a:gd name="connsiteX2341" fmla="*/ 4584831 w 9142892"/>
                <a:gd name="connsiteY2341" fmla="*/ 5505871 h 6782252"/>
                <a:gd name="connsiteX2342" fmla="*/ 4584831 w 9142892"/>
                <a:gd name="connsiteY2342" fmla="*/ 5505871 h 6782252"/>
                <a:gd name="connsiteX2343" fmla="*/ 4585521 w 9142892"/>
                <a:gd name="connsiteY2343" fmla="*/ 5506216 h 6782252"/>
                <a:gd name="connsiteX2344" fmla="*/ 4585521 w 9142892"/>
                <a:gd name="connsiteY2344" fmla="*/ 5506216 h 6782252"/>
                <a:gd name="connsiteX2345" fmla="*/ 4585693 w 9142892"/>
                <a:gd name="connsiteY2345" fmla="*/ 5506216 h 6782252"/>
                <a:gd name="connsiteX2346" fmla="*/ 4586555 w 9142892"/>
                <a:gd name="connsiteY2346" fmla="*/ 5506733 h 6782252"/>
                <a:gd name="connsiteX2347" fmla="*/ 4586555 w 9142892"/>
                <a:gd name="connsiteY2347" fmla="*/ 5506733 h 6782252"/>
                <a:gd name="connsiteX2348" fmla="*/ 4621210 w 9142892"/>
                <a:gd name="connsiteY2348" fmla="*/ 5527250 h 6782252"/>
                <a:gd name="connsiteX2349" fmla="*/ 4628279 w 9142892"/>
                <a:gd name="connsiteY2349" fmla="*/ 5529147 h 6782252"/>
                <a:gd name="connsiteX2350" fmla="*/ 4640176 w 9142892"/>
                <a:gd name="connsiteY2350" fmla="*/ 5522423 h 6782252"/>
                <a:gd name="connsiteX2351" fmla="*/ 4635349 w 9142892"/>
                <a:gd name="connsiteY2351" fmla="*/ 5503458 h 6782252"/>
                <a:gd name="connsiteX2352" fmla="*/ 4576038 w 9142892"/>
                <a:gd name="connsiteY2352" fmla="*/ 5468285 h 6782252"/>
                <a:gd name="connsiteX2353" fmla="*/ 4568969 w 9142892"/>
                <a:gd name="connsiteY2353" fmla="*/ 5466388 h 6782252"/>
                <a:gd name="connsiteX2354" fmla="*/ 4568969 w 9142892"/>
                <a:gd name="connsiteY2354" fmla="*/ 5466388 h 6782252"/>
                <a:gd name="connsiteX2355" fmla="*/ 4688107 w 9142892"/>
                <a:gd name="connsiteY2355" fmla="*/ 5537078 h 6782252"/>
                <a:gd name="connsiteX2356" fmla="*/ 4676211 w 9142892"/>
                <a:gd name="connsiteY2356" fmla="*/ 5543802 h 6782252"/>
                <a:gd name="connsiteX2357" fmla="*/ 4681038 w 9142892"/>
                <a:gd name="connsiteY2357" fmla="*/ 5562768 h 6782252"/>
                <a:gd name="connsiteX2358" fmla="*/ 4695004 w 9142892"/>
                <a:gd name="connsiteY2358" fmla="*/ 5571044 h 6782252"/>
                <a:gd name="connsiteX2359" fmla="*/ 4740521 w 9142892"/>
                <a:gd name="connsiteY2359" fmla="*/ 5597940 h 6782252"/>
                <a:gd name="connsiteX2360" fmla="*/ 4747418 w 9142892"/>
                <a:gd name="connsiteY2360" fmla="*/ 5599837 h 6782252"/>
                <a:gd name="connsiteX2361" fmla="*/ 4759314 w 9142892"/>
                <a:gd name="connsiteY2361" fmla="*/ 5593113 h 6782252"/>
                <a:gd name="connsiteX2362" fmla="*/ 4754486 w 9142892"/>
                <a:gd name="connsiteY2362" fmla="*/ 5574147 h 6782252"/>
                <a:gd name="connsiteX2363" fmla="*/ 4695176 w 9142892"/>
                <a:gd name="connsiteY2363" fmla="*/ 5538975 h 6782252"/>
                <a:gd name="connsiteX2364" fmla="*/ 4688107 w 9142892"/>
                <a:gd name="connsiteY2364" fmla="*/ 5537078 h 6782252"/>
                <a:gd name="connsiteX2365" fmla="*/ 4688107 w 9142892"/>
                <a:gd name="connsiteY2365" fmla="*/ 5537078 h 6782252"/>
                <a:gd name="connsiteX2366" fmla="*/ 4806728 w 9142892"/>
                <a:gd name="connsiteY2366" fmla="*/ 5607423 h 6782252"/>
                <a:gd name="connsiteX2367" fmla="*/ 4794832 w 9142892"/>
                <a:gd name="connsiteY2367" fmla="*/ 5614147 h 6782252"/>
                <a:gd name="connsiteX2368" fmla="*/ 4799659 w 9142892"/>
                <a:gd name="connsiteY2368" fmla="*/ 5633113 h 6782252"/>
                <a:gd name="connsiteX2369" fmla="*/ 4823624 w 9142892"/>
                <a:gd name="connsiteY2369" fmla="*/ 5647251 h 6782252"/>
                <a:gd name="connsiteX2370" fmla="*/ 4859142 w 9142892"/>
                <a:gd name="connsiteY2370" fmla="*/ 5668285 h 6782252"/>
                <a:gd name="connsiteX2371" fmla="*/ 4866038 w 9142892"/>
                <a:gd name="connsiteY2371" fmla="*/ 5670182 h 6782252"/>
                <a:gd name="connsiteX2372" fmla="*/ 4877935 w 9142892"/>
                <a:gd name="connsiteY2372" fmla="*/ 5663458 h 6782252"/>
                <a:gd name="connsiteX2373" fmla="*/ 4873107 w 9142892"/>
                <a:gd name="connsiteY2373" fmla="*/ 5644492 h 6782252"/>
                <a:gd name="connsiteX2374" fmla="*/ 4813797 w 9142892"/>
                <a:gd name="connsiteY2374" fmla="*/ 5609320 h 6782252"/>
                <a:gd name="connsiteX2375" fmla="*/ 4806728 w 9142892"/>
                <a:gd name="connsiteY2375" fmla="*/ 5607423 h 6782252"/>
                <a:gd name="connsiteX2376" fmla="*/ 4806728 w 9142892"/>
                <a:gd name="connsiteY2376" fmla="*/ 5607423 h 6782252"/>
                <a:gd name="connsiteX2377" fmla="*/ 4925349 w 9142892"/>
                <a:gd name="connsiteY2377" fmla="*/ 5676734 h 6782252"/>
                <a:gd name="connsiteX2378" fmla="*/ 4913107 w 9142892"/>
                <a:gd name="connsiteY2378" fmla="*/ 5683975 h 6782252"/>
                <a:gd name="connsiteX2379" fmla="*/ 4918797 w 9142892"/>
                <a:gd name="connsiteY2379" fmla="*/ 5702596 h 6782252"/>
                <a:gd name="connsiteX2380" fmla="*/ 4925521 w 9142892"/>
                <a:gd name="connsiteY2380" fmla="*/ 5706216 h 6782252"/>
                <a:gd name="connsiteX2381" fmla="*/ 4926039 w 9142892"/>
                <a:gd name="connsiteY2381" fmla="*/ 5706389 h 6782252"/>
                <a:gd name="connsiteX2382" fmla="*/ 4926556 w 9142892"/>
                <a:gd name="connsiteY2382" fmla="*/ 5706733 h 6782252"/>
                <a:gd name="connsiteX2383" fmla="*/ 4927246 w 9142892"/>
                <a:gd name="connsiteY2383" fmla="*/ 5707079 h 6782252"/>
                <a:gd name="connsiteX2384" fmla="*/ 4927590 w 9142892"/>
                <a:gd name="connsiteY2384" fmla="*/ 5707079 h 6782252"/>
                <a:gd name="connsiteX2385" fmla="*/ 4928280 w 9142892"/>
                <a:gd name="connsiteY2385" fmla="*/ 5707423 h 6782252"/>
                <a:gd name="connsiteX2386" fmla="*/ 4928453 w 9142892"/>
                <a:gd name="connsiteY2386" fmla="*/ 5707423 h 6782252"/>
                <a:gd name="connsiteX2387" fmla="*/ 4929142 w 9142892"/>
                <a:gd name="connsiteY2387" fmla="*/ 5707768 h 6782252"/>
                <a:gd name="connsiteX2388" fmla="*/ 4929314 w 9142892"/>
                <a:gd name="connsiteY2388" fmla="*/ 5707768 h 6782252"/>
                <a:gd name="connsiteX2389" fmla="*/ 4930004 w 9142892"/>
                <a:gd name="connsiteY2389" fmla="*/ 5708113 h 6782252"/>
                <a:gd name="connsiteX2390" fmla="*/ 4930004 w 9142892"/>
                <a:gd name="connsiteY2390" fmla="*/ 5708113 h 6782252"/>
                <a:gd name="connsiteX2391" fmla="*/ 4930694 w 9142892"/>
                <a:gd name="connsiteY2391" fmla="*/ 5708458 h 6782252"/>
                <a:gd name="connsiteX2392" fmla="*/ 4930866 w 9142892"/>
                <a:gd name="connsiteY2392" fmla="*/ 5708458 h 6782252"/>
                <a:gd name="connsiteX2393" fmla="*/ 4931728 w 9142892"/>
                <a:gd name="connsiteY2393" fmla="*/ 5708802 h 6782252"/>
                <a:gd name="connsiteX2394" fmla="*/ 4931728 w 9142892"/>
                <a:gd name="connsiteY2394" fmla="*/ 5708802 h 6782252"/>
                <a:gd name="connsiteX2395" fmla="*/ 4932590 w 9142892"/>
                <a:gd name="connsiteY2395" fmla="*/ 5709147 h 6782252"/>
                <a:gd name="connsiteX2396" fmla="*/ 4932590 w 9142892"/>
                <a:gd name="connsiteY2396" fmla="*/ 5709147 h 6782252"/>
                <a:gd name="connsiteX2397" fmla="*/ 4933452 w 9142892"/>
                <a:gd name="connsiteY2397" fmla="*/ 5709492 h 6782252"/>
                <a:gd name="connsiteX2398" fmla="*/ 4933452 w 9142892"/>
                <a:gd name="connsiteY2398" fmla="*/ 5709492 h 6782252"/>
                <a:gd name="connsiteX2399" fmla="*/ 4934315 w 9142892"/>
                <a:gd name="connsiteY2399" fmla="*/ 5710009 h 6782252"/>
                <a:gd name="connsiteX2400" fmla="*/ 4934315 w 9142892"/>
                <a:gd name="connsiteY2400" fmla="*/ 5710009 h 6782252"/>
                <a:gd name="connsiteX2401" fmla="*/ 4935176 w 9142892"/>
                <a:gd name="connsiteY2401" fmla="*/ 5710355 h 6782252"/>
                <a:gd name="connsiteX2402" fmla="*/ 4935176 w 9142892"/>
                <a:gd name="connsiteY2402" fmla="*/ 5710355 h 6782252"/>
                <a:gd name="connsiteX2403" fmla="*/ 4936038 w 9142892"/>
                <a:gd name="connsiteY2403" fmla="*/ 5710699 h 6782252"/>
                <a:gd name="connsiteX2404" fmla="*/ 4936038 w 9142892"/>
                <a:gd name="connsiteY2404" fmla="*/ 5710699 h 6782252"/>
                <a:gd name="connsiteX2405" fmla="*/ 4936901 w 9142892"/>
                <a:gd name="connsiteY2405" fmla="*/ 5711044 h 6782252"/>
                <a:gd name="connsiteX2406" fmla="*/ 4936901 w 9142892"/>
                <a:gd name="connsiteY2406" fmla="*/ 5711044 h 6782252"/>
                <a:gd name="connsiteX2407" fmla="*/ 4937763 w 9142892"/>
                <a:gd name="connsiteY2407" fmla="*/ 5711389 h 6782252"/>
                <a:gd name="connsiteX2408" fmla="*/ 4937763 w 9142892"/>
                <a:gd name="connsiteY2408" fmla="*/ 5711389 h 6782252"/>
                <a:gd name="connsiteX2409" fmla="*/ 4938625 w 9142892"/>
                <a:gd name="connsiteY2409" fmla="*/ 5711734 h 6782252"/>
                <a:gd name="connsiteX2410" fmla="*/ 4938625 w 9142892"/>
                <a:gd name="connsiteY2410" fmla="*/ 5711734 h 6782252"/>
                <a:gd name="connsiteX2411" fmla="*/ 4939487 w 9142892"/>
                <a:gd name="connsiteY2411" fmla="*/ 5712078 h 6782252"/>
                <a:gd name="connsiteX2412" fmla="*/ 4939487 w 9142892"/>
                <a:gd name="connsiteY2412" fmla="*/ 5712078 h 6782252"/>
                <a:gd name="connsiteX2413" fmla="*/ 4940349 w 9142892"/>
                <a:gd name="connsiteY2413" fmla="*/ 5712423 h 6782252"/>
                <a:gd name="connsiteX2414" fmla="*/ 4940349 w 9142892"/>
                <a:gd name="connsiteY2414" fmla="*/ 5712423 h 6782252"/>
                <a:gd name="connsiteX2415" fmla="*/ 4941211 w 9142892"/>
                <a:gd name="connsiteY2415" fmla="*/ 5712768 h 6782252"/>
                <a:gd name="connsiteX2416" fmla="*/ 4941211 w 9142892"/>
                <a:gd name="connsiteY2416" fmla="*/ 5712768 h 6782252"/>
                <a:gd name="connsiteX2417" fmla="*/ 4942073 w 9142892"/>
                <a:gd name="connsiteY2417" fmla="*/ 5713113 h 6782252"/>
                <a:gd name="connsiteX2418" fmla="*/ 4942073 w 9142892"/>
                <a:gd name="connsiteY2418" fmla="*/ 5713113 h 6782252"/>
                <a:gd name="connsiteX2419" fmla="*/ 4942935 w 9142892"/>
                <a:gd name="connsiteY2419" fmla="*/ 5713458 h 6782252"/>
                <a:gd name="connsiteX2420" fmla="*/ 4942935 w 9142892"/>
                <a:gd name="connsiteY2420" fmla="*/ 5713458 h 6782252"/>
                <a:gd name="connsiteX2421" fmla="*/ 4943797 w 9142892"/>
                <a:gd name="connsiteY2421" fmla="*/ 5713802 h 6782252"/>
                <a:gd name="connsiteX2422" fmla="*/ 4943797 w 9142892"/>
                <a:gd name="connsiteY2422" fmla="*/ 5713802 h 6782252"/>
                <a:gd name="connsiteX2423" fmla="*/ 4944659 w 9142892"/>
                <a:gd name="connsiteY2423" fmla="*/ 5714148 h 6782252"/>
                <a:gd name="connsiteX2424" fmla="*/ 4944659 w 9142892"/>
                <a:gd name="connsiteY2424" fmla="*/ 5714148 h 6782252"/>
                <a:gd name="connsiteX2425" fmla="*/ 4945349 w 9142892"/>
                <a:gd name="connsiteY2425" fmla="*/ 5714492 h 6782252"/>
                <a:gd name="connsiteX2426" fmla="*/ 4945521 w 9142892"/>
                <a:gd name="connsiteY2426" fmla="*/ 5714492 h 6782252"/>
                <a:gd name="connsiteX2427" fmla="*/ 4946211 w 9142892"/>
                <a:gd name="connsiteY2427" fmla="*/ 5714837 h 6782252"/>
                <a:gd name="connsiteX2428" fmla="*/ 4946383 w 9142892"/>
                <a:gd name="connsiteY2428" fmla="*/ 5714837 h 6782252"/>
                <a:gd name="connsiteX2429" fmla="*/ 4947073 w 9142892"/>
                <a:gd name="connsiteY2429" fmla="*/ 5715182 h 6782252"/>
                <a:gd name="connsiteX2430" fmla="*/ 4947246 w 9142892"/>
                <a:gd name="connsiteY2430" fmla="*/ 5715182 h 6782252"/>
                <a:gd name="connsiteX2431" fmla="*/ 4947935 w 9142892"/>
                <a:gd name="connsiteY2431" fmla="*/ 5715527 h 6782252"/>
                <a:gd name="connsiteX2432" fmla="*/ 4948108 w 9142892"/>
                <a:gd name="connsiteY2432" fmla="*/ 5715527 h 6782252"/>
                <a:gd name="connsiteX2433" fmla="*/ 4948797 w 9142892"/>
                <a:gd name="connsiteY2433" fmla="*/ 5715871 h 6782252"/>
                <a:gd name="connsiteX2434" fmla="*/ 4948969 w 9142892"/>
                <a:gd name="connsiteY2434" fmla="*/ 5715871 h 6782252"/>
                <a:gd name="connsiteX2435" fmla="*/ 4949659 w 9142892"/>
                <a:gd name="connsiteY2435" fmla="*/ 5716217 h 6782252"/>
                <a:gd name="connsiteX2436" fmla="*/ 4949832 w 9142892"/>
                <a:gd name="connsiteY2436" fmla="*/ 5716217 h 6782252"/>
                <a:gd name="connsiteX2437" fmla="*/ 4950522 w 9142892"/>
                <a:gd name="connsiteY2437" fmla="*/ 5716561 h 6782252"/>
                <a:gd name="connsiteX2438" fmla="*/ 4950694 w 9142892"/>
                <a:gd name="connsiteY2438" fmla="*/ 5716561 h 6782252"/>
                <a:gd name="connsiteX2439" fmla="*/ 4951383 w 9142892"/>
                <a:gd name="connsiteY2439" fmla="*/ 5716906 h 6782252"/>
                <a:gd name="connsiteX2440" fmla="*/ 4951556 w 9142892"/>
                <a:gd name="connsiteY2440" fmla="*/ 5716906 h 6782252"/>
                <a:gd name="connsiteX2441" fmla="*/ 4952245 w 9142892"/>
                <a:gd name="connsiteY2441" fmla="*/ 5717251 h 6782252"/>
                <a:gd name="connsiteX2442" fmla="*/ 4952418 w 9142892"/>
                <a:gd name="connsiteY2442" fmla="*/ 5717251 h 6782252"/>
                <a:gd name="connsiteX2443" fmla="*/ 4953108 w 9142892"/>
                <a:gd name="connsiteY2443" fmla="*/ 5717596 h 6782252"/>
                <a:gd name="connsiteX2444" fmla="*/ 4953280 w 9142892"/>
                <a:gd name="connsiteY2444" fmla="*/ 5717596 h 6782252"/>
                <a:gd name="connsiteX2445" fmla="*/ 4953970 w 9142892"/>
                <a:gd name="connsiteY2445" fmla="*/ 5717940 h 6782252"/>
                <a:gd name="connsiteX2446" fmla="*/ 4954142 w 9142892"/>
                <a:gd name="connsiteY2446" fmla="*/ 5717940 h 6782252"/>
                <a:gd name="connsiteX2447" fmla="*/ 4954832 w 9142892"/>
                <a:gd name="connsiteY2447" fmla="*/ 5718285 h 6782252"/>
                <a:gd name="connsiteX2448" fmla="*/ 4955004 w 9142892"/>
                <a:gd name="connsiteY2448" fmla="*/ 5718285 h 6782252"/>
                <a:gd name="connsiteX2449" fmla="*/ 4955694 w 9142892"/>
                <a:gd name="connsiteY2449" fmla="*/ 5718630 h 6782252"/>
                <a:gd name="connsiteX2450" fmla="*/ 4955866 w 9142892"/>
                <a:gd name="connsiteY2450" fmla="*/ 5718630 h 6782252"/>
                <a:gd name="connsiteX2451" fmla="*/ 4956556 w 9142892"/>
                <a:gd name="connsiteY2451" fmla="*/ 5718975 h 6782252"/>
                <a:gd name="connsiteX2452" fmla="*/ 4956728 w 9142892"/>
                <a:gd name="connsiteY2452" fmla="*/ 5718975 h 6782252"/>
                <a:gd name="connsiteX2453" fmla="*/ 4957418 w 9142892"/>
                <a:gd name="connsiteY2453" fmla="*/ 5719320 h 6782252"/>
                <a:gd name="connsiteX2454" fmla="*/ 4957590 w 9142892"/>
                <a:gd name="connsiteY2454" fmla="*/ 5719320 h 6782252"/>
                <a:gd name="connsiteX2455" fmla="*/ 4958280 w 9142892"/>
                <a:gd name="connsiteY2455" fmla="*/ 5719665 h 6782252"/>
                <a:gd name="connsiteX2456" fmla="*/ 4958452 w 9142892"/>
                <a:gd name="connsiteY2456" fmla="*/ 5719665 h 6782252"/>
                <a:gd name="connsiteX2457" fmla="*/ 4959314 w 9142892"/>
                <a:gd name="connsiteY2457" fmla="*/ 5720010 h 6782252"/>
                <a:gd name="connsiteX2458" fmla="*/ 4959314 w 9142892"/>
                <a:gd name="connsiteY2458" fmla="*/ 5720010 h 6782252"/>
                <a:gd name="connsiteX2459" fmla="*/ 4960177 w 9142892"/>
                <a:gd name="connsiteY2459" fmla="*/ 5720354 h 6782252"/>
                <a:gd name="connsiteX2460" fmla="*/ 4960177 w 9142892"/>
                <a:gd name="connsiteY2460" fmla="*/ 5720354 h 6782252"/>
                <a:gd name="connsiteX2461" fmla="*/ 4961039 w 9142892"/>
                <a:gd name="connsiteY2461" fmla="*/ 5720699 h 6782252"/>
                <a:gd name="connsiteX2462" fmla="*/ 4961039 w 9142892"/>
                <a:gd name="connsiteY2462" fmla="*/ 5720699 h 6782252"/>
                <a:gd name="connsiteX2463" fmla="*/ 4961900 w 9142892"/>
                <a:gd name="connsiteY2463" fmla="*/ 5721044 h 6782252"/>
                <a:gd name="connsiteX2464" fmla="*/ 4961900 w 9142892"/>
                <a:gd name="connsiteY2464" fmla="*/ 5721044 h 6782252"/>
                <a:gd name="connsiteX2465" fmla="*/ 4962763 w 9142892"/>
                <a:gd name="connsiteY2465" fmla="*/ 5721389 h 6782252"/>
                <a:gd name="connsiteX2466" fmla="*/ 4962763 w 9142892"/>
                <a:gd name="connsiteY2466" fmla="*/ 5721389 h 6782252"/>
                <a:gd name="connsiteX2467" fmla="*/ 4977246 w 9142892"/>
                <a:gd name="connsiteY2467" fmla="*/ 5728113 h 6782252"/>
                <a:gd name="connsiteX2468" fmla="*/ 4982935 w 9142892"/>
                <a:gd name="connsiteY2468" fmla="*/ 5729320 h 6782252"/>
                <a:gd name="connsiteX2469" fmla="*/ 4995521 w 9142892"/>
                <a:gd name="connsiteY2469" fmla="*/ 5721216 h 6782252"/>
                <a:gd name="connsiteX2470" fmla="*/ 4988625 w 9142892"/>
                <a:gd name="connsiteY2470" fmla="*/ 5702940 h 6782252"/>
                <a:gd name="connsiteX2471" fmla="*/ 4928453 w 9142892"/>
                <a:gd name="connsiteY2471" fmla="*/ 5673113 h 6782252"/>
                <a:gd name="connsiteX2472" fmla="*/ 4921901 w 9142892"/>
                <a:gd name="connsiteY2472" fmla="*/ 5671389 h 6782252"/>
                <a:gd name="connsiteX2473" fmla="*/ 4921901 w 9142892"/>
                <a:gd name="connsiteY2473" fmla="*/ 5671389 h 6782252"/>
                <a:gd name="connsiteX2474" fmla="*/ 5049142 w 9142892"/>
                <a:gd name="connsiteY2474" fmla="*/ 5732941 h 6782252"/>
                <a:gd name="connsiteX2475" fmla="*/ 5036211 w 9142892"/>
                <a:gd name="connsiteY2475" fmla="*/ 5741906 h 6782252"/>
                <a:gd name="connsiteX2476" fmla="*/ 5044315 w 9142892"/>
                <a:gd name="connsiteY2476" fmla="*/ 5759665 h 6782252"/>
                <a:gd name="connsiteX2477" fmla="*/ 5093108 w 9142892"/>
                <a:gd name="connsiteY2477" fmla="*/ 5776561 h 6782252"/>
                <a:gd name="connsiteX2478" fmla="*/ 5093108 w 9142892"/>
                <a:gd name="connsiteY2478" fmla="*/ 5776561 h 6782252"/>
                <a:gd name="connsiteX2479" fmla="*/ 5094142 w 9142892"/>
                <a:gd name="connsiteY2479" fmla="*/ 5776906 h 6782252"/>
                <a:gd name="connsiteX2480" fmla="*/ 5094315 w 9142892"/>
                <a:gd name="connsiteY2480" fmla="*/ 5776906 h 6782252"/>
                <a:gd name="connsiteX2481" fmla="*/ 5095177 w 9142892"/>
                <a:gd name="connsiteY2481" fmla="*/ 5777079 h 6782252"/>
                <a:gd name="connsiteX2482" fmla="*/ 5095521 w 9142892"/>
                <a:gd name="connsiteY2482" fmla="*/ 5777079 h 6782252"/>
                <a:gd name="connsiteX2483" fmla="*/ 5096211 w 9142892"/>
                <a:gd name="connsiteY2483" fmla="*/ 5777251 h 6782252"/>
                <a:gd name="connsiteX2484" fmla="*/ 5096728 w 9142892"/>
                <a:gd name="connsiteY2484" fmla="*/ 5777251 h 6782252"/>
                <a:gd name="connsiteX2485" fmla="*/ 5097074 w 9142892"/>
                <a:gd name="connsiteY2485" fmla="*/ 5777251 h 6782252"/>
                <a:gd name="connsiteX2486" fmla="*/ 5097763 w 9142892"/>
                <a:gd name="connsiteY2486" fmla="*/ 5777423 h 6782252"/>
                <a:gd name="connsiteX2487" fmla="*/ 5098108 w 9142892"/>
                <a:gd name="connsiteY2487" fmla="*/ 5777423 h 6782252"/>
                <a:gd name="connsiteX2488" fmla="*/ 5098970 w 9142892"/>
                <a:gd name="connsiteY2488" fmla="*/ 5777768 h 6782252"/>
                <a:gd name="connsiteX2489" fmla="*/ 5098970 w 9142892"/>
                <a:gd name="connsiteY2489" fmla="*/ 5777768 h 6782252"/>
                <a:gd name="connsiteX2490" fmla="*/ 5109659 w 9142892"/>
                <a:gd name="connsiteY2490" fmla="*/ 5781044 h 6782252"/>
                <a:gd name="connsiteX2491" fmla="*/ 5113453 w 9142892"/>
                <a:gd name="connsiteY2491" fmla="*/ 5781561 h 6782252"/>
                <a:gd name="connsiteX2492" fmla="*/ 5126729 w 9142892"/>
                <a:gd name="connsiteY2492" fmla="*/ 5771734 h 6782252"/>
                <a:gd name="connsiteX2493" fmla="*/ 5117418 w 9142892"/>
                <a:gd name="connsiteY2493" fmla="*/ 5754492 h 6782252"/>
                <a:gd name="connsiteX2494" fmla="*/ 5053797 w 9142892"/>
                <a:gd name="connsiteY2494" fmla="*/ 5733113 h 6782252"/>
                <a:gd name="connsiteX2495" fmla="*/ 5048970 w 9142892"/>
                <a:gd name="connsiteY2495" fmla="*/ 5732251 h 6782252"/>
                <a:gd name="connsiteX2496" fmla="*/ 5048970 w 9142892"/>
                <a:gd name="connsiteY2496" fmla="*/ 5732251 h 6782252"/>
                <a:gd name="connsiteX2497" fmla="*/ 5179315 w 9142892"/>
                <a:gd name="connsiteY2497" fmla="*/ 5772079 h 6782252"/>
                <a:gd name="connsiteX2498" fmla="*/ 5165867 w 9142892"/>
                <a:gd name="connsiteY2498" fmla="*/ 5782768 h 6782252"/>
                <a:gd name="connsiteX2499" fmla="*/ 5176039 w 9142892"/>
                <a:gd name="connsiteY2499" fmla="*/ 5799320 h 6782252"/>
                <a:gd name="connsiteX2500" fmla="*/ 5190522 w 9142892"/>
                <a:gd name="connsiteY2500" fmla="*/ 5802596 h 6782252"/>
                <a:gd name="connsiteX2501" fmla="*/ 5190867 w 9142892"/>
                <a:gd name="connsiteY2501" fmla="*/ 5802596 h 6782252"/>
                <a:gd name="connsiteX2502" fmla="*/ 5191384 w 9142892"/>
                <a:gd name="connsiteY2502" fmla="*/ 5802596 h 6782252"/>
                <a:gd name="connsiteX2503" fmla="*/ 5191901 w 9142892"/>
                <a:gd name="connsiteY2503" fmla="*/ 5802596 h 6782252"/>
                <a:gd name="connsiteX2504" fmla="*/ 5192246 w 9142892"/>
                <a:gd name="connsiteY2504" fmla="*/ 5802596 h 6782252"/>
                <a:gd name="connsiteX2505" fmla="*/ 5192936 w 9142892"/>
                <a:gd name="connsiteY2505" fmla="*/ 5802596 h 6782252"/>
                <a:gd name="connsiteX2506" fmla="*/ 5193280 w 9142892"/>
                <a:gd name="connsiteY2506" fmla="*/ 5802596 h 6782252"/>
                <a:gd name="connsiteX2507" fmla="*/ 5194142 w 9142892"/>
                <a:gd name="connsiteY2507" fmla="*/ 5802768 h 6782252"/>
                <a:gd name="connsiteX2508" fmla="*/ 5194142 w 9142892"/>
                <a:gd name="connsiteY2508" fmla="*/ 5802768 h 6782252"/>
                <a:gd name="connsiteX2509" fmla="*/ 5195177 w 9142892"/>
                <a:gd name="connsiteY2509" fmla="*/ 5802941 h 6782252"/>
                <a:gd name="connsiteX2510" fmla="*/ 5195177 w 9142892"/>
                <a:gd name="connsiteY2510" fmla="*/ 5802941 h 6782252"/>
                <a:gd name="connsiteX2511" fmla="*/ 5196212 w 9142892"/>
                <a:gd name="connsiteY2511" fmla="*/ 5803113 h 6782252"/>
                <a:gd name="connsiteX2512" fmla="*/ 5196212 w 9142892"/>
                <a:gd name="connsiteY2512" fmla="*/ 5803113 h 6782252"/>
                <a:gd name="connsiteX2513" fmla="*/ 5243798 w 9142892"/>
                <a:gd name="connsiteY2513" fmla="*/ 5811906 h 6782252"/>
                <a:gd name="connsiteX2514" fmla="*/ 5246039 w 9142892"/>
                <a:gd name="connsiteY2514" fmla="*/ 5811906 h 6782252"/>
                <a:gd name="connsiteX2515" fmla="*/ 5259660 w 9142892"/>
                <a:gd name="connsiteY2515" fmla="*/ 5800355 h 6782252"/>
                <a:gd name="connsiteX2516" fmla="*/ 5248281 w 9142892"/>
                <a:gd name="connsiteY2516" fmla="*/ 5784492 h 6782252"/>
                <a:gd name="connsiteX2517" fmla="*/ 5182418 w 9142892"/>
                <a:gd name="connsiteY2517" fmla="*/ 5771734 h 6782252"/>
                <a:gd name="connsiteX2518" fmla="*/ 5179315 w 9142892"/>
                <a:gd name="connsiteY2518" fmla="*/ 5771389 h 6782252"/>
                <a:gd name="connsiteX2519" fmla="*/ 5179315 w 9142892"/>
                <a:gd name="connsiteY2519" fmla="*/ 5771389 h 6782252"/>
                <a:gd name="connsiteX2520" fmla="*/ 5313626 w 9142892"/>
                <a:gd name="connsiteY2520" fmla="*/ 5793458 h 6782252"/>
                <a:gd name="connsiteX2521" fmla="*/ 5299832 w 9142892"/>
                <a:gd name="connsiteY2521" fmla="*/ 5806044 h 6782252"/>
                <a:gd name="connsiteX2522" fmla="*/ 5312246 w 9142892"/>
                <a:gd name="connsiteY2522" fmla="*/ 5821044 h 6782252"/>
                <a:gd name="connsiteX2523" fmla="*/ 5312936 w 9142892"/>
                <a:gd name="connsiteY2523" fmla="*/ 5821044 h 6782252"/>
                <a:gd name="connsiteX2524" fmla="*/ 5313281 w 9142892"/>
                <a:gd name="connsiteY2524" fmla="*/ 5821044 h 6782252"/>
                <a:gd name="connsiteX2525" fmla="*/ 5313970 w 9142892"/>
                <a:gd name="connsiteY2525" fmla="*/ 5821044 h 6782252"/>
                <a:gd name="connsiteX2526" fmla="*/ 5314315 w 9142892"/>
                <a:gd name="connsiteY2526" fmla="*/ 5821044 h 6782252"/>
                <a:gd name="connsiteX2527" fmla="*/ 5315177 w 9142892"/>
                <a:gd name="connsiteY2527" fmla="*/ 5821044 h 6782252"/>
                <a:gd name="connsiteX2528" fmla="*/ 5315522 w 9142892"/>
                <a:gd name="connsiteY2528" fmla="*/ 5821044 h 6782252"/>
                <a:gd name="connsiteX2529" fmla="*/ 5316384 w 9142892"/>
                <a:gd name="connsiteY2529" fmla="*/ 5821044 h 6782252"/>
                <a:gd name="connsiteX2530" fmla="*/ 5316556 w 9142892"/>
                <a:gd name="connsiteY2530" fmla="*/ 5821044 h 6782252"/>
                <a:gd name="connsiteX2531" fmla="*/ 5317419 w 9142892"/>
                <a:gd name="connsiteY2531" fmla="*/ 5821044 h 6782252"/>
                <a:gd name="connsiteX2532" fmla="*/ 5317591 w 9142892"/>
                <a:gd name="connsiteY2532" fmla="*/ 5821044 h 6782252"/>
                <a:gd name="connsiteX2533" fmla="*/ 5318453 w 9142892"/>
                <a:gd name="connsiteY2533" fmla="*/ 5821044 h 6782252"/>
                <a:gd name="connsiteX2534" fmla="*/ 5318625 w 9142892"/>
                <a:gd name="connsiteY2534" fmla="*/ 5821044 h 6782252"/>
                <a:gd name="connsiteX2535" fmla="*/ 5319488 w 9142892"/>
                <a:gd name="connsiteY2535" fmla="*/ 5821044 h 6782252"/>
                <a:gd name="connsiteX2536" fmla="*/ 5319660 w 9142892"/>
                <a:gd name="connsiteY2536" fmla="*/ 5821044 h 6782252"/>
                <a:gd name="connsiteX2537" fmla="*/ 5320522 w 9142892"/>
                <a:gd name="connsiteY2537" fmla="*/ 5821044 h 6782252"/>
                <a:gd name="connsiteX2538" fmla="*/ 5320695 w 9142892"/>
                <a:gd name="connsiteY2538" fmla="*/ 5821044 h 6782252"/>
                <a:gd name="connsiteX2539" fmla="*/ 5321557 w 9142892"/>
                <a:gd name="connsiteY2539" fmla="*/ 5821044 h 6782252"/>
                <a:gd name="connsiteX2540" fmla="*/ 5321729 w 9142892"/>
                <a:gd name="connsiteY2540" fmla="*/ 5821044 h 6782252"/>
                <a:gd name="connsiteX2541" fmla="*/ 5322591 w 9142892"/>
                <a:gd name="connsiteY2541" fmla="*/ 5821044 h 6782252"/>
                <a:gd name="connsiteX2542" fmla="*/ 5322591 w 9142892"/>
                <a:gd name="connsiteY2542" fmla="*/ 5821044 h 6782252"/>
                <a:gd name="connsiteX2543" fmla="*/ 5323453 w 9142892"/>
                <a:gd name="connsiteY2543" fmla="*/ 5821044 h 6782252"/>
                <a:gd name="connsiteX2544" fmla="*/ 5323453 w 9142892"/>
                <a:gd name="connsiteY2544" fmla="*/ 5821044 h 6782252"/>
                <a:gd name="connsiteX2545" fmla="*/ 5324315 w 9142892"/>
                <a:gd name="connsiteY2545" fmla="*/ 5821044 h 6782252"/>
                <a:gd name="connsiteX2546" fmla="*/ 5324315 w 9142892"/>
                <a:gd name="connsiteY2546" fmla="*/ 5821044 h 6782252"/>
                <a:gd name="connsiteX2547" fmla="*/ 5325177 w 9142892"/>
                <a:gd name="connsiteY2547" fmla="*/ 5821044 h 6782252"/>
                <a:gd name="connsiteX2548" fmla="*/ 5325177 w 9142892"/>
                <a:gd name="connsiteY2548" fmla="*/ 5821044 h 6782252"/>
                <a:gd name="connsiteX2549" fmla="*/ 5326040 w 9142892"/>
                <a:gd name="connsiteY2549" fmla="*/ 5821044 h 6782252"/>
                <a:gd name="connsiteX2550" fmla="*/ 5326040 w 9142892"/>
                <a:gd name="connsiteY2550" fmla="*/ 5821044 h 6782252"/>
                <a:gd name="connsiteX2551" fmla="*/ 5326901 w 9142892"/>
                <a:gd name="connsiteY2551" fmla="*/ 5821044 h 6782252"/>
                <a:gd name="connsiteX2552" fmla="*/ 5326901 w 9142892"/>
                <a:gd name="connsiteY2552" fmla="*/ 5821044 h 6782252"/>
                <a:gd name="connsiteX2553" fmla="*/ 5327936 w 9142892"/>
                <a:gd name="connsiteY2553" fmla="*/ 5821044 h 6782252"/>
                <a:gd name="connsiteX2554" fmla="*/ 5327936 w 9142892"/>
                <a:gd name="connsiteY2554" fmla="*/ 5821044 h 6782252"/>
                <a:gd name="connsiteX2555" fmla="*/ 5328970 w 9142892"/>
                <a:gd name="connsiteY2555" fmla="*/ 5821044 h 6782252"/>
                <a:gd name="connsiteX2556" fmla="*/ 5328970 w 9142892"/>
                <a:gd name="connsiteY2556" fmla="*/ 5821044 h 6782252"/>
                <a:gd name="connsiteX2557" fmla="*/ 5330005 w 9142892"/>
                <a:gd name="connsiteY2557" fmla="*/ 5821044 h 6782252"/>
                <a:gd name="connsiteX2558" fmla="*/ 5330005 w 9142892"/>
                <a:gd name="connsiteY2558" fmla="*/ 5821044 h 6782252"/>
                <a:gd name="connsiteX2559" fmla="*/ 5331039 w 9142892"/>
                <a:gd name="connsiteY2559" fmla="*/ 5821044 h 6782252"/>
                <a:gd name="connsiteX2560" fmla="*/ 5331039 w 9142892"/>
                <a:gd name="connsiteY2560" fmla="*/ 5821044 h 6782252"/>
                <a:gd name="connsiteX2561" fmla="*/ 5332074 w 9142892"/>
                <a:gd name="connsiteY2561" fmla="*/ 5821044 h 6782252"/>
                <a:gd name="connsiteX2562" fmla="*/ 5332074 w 9142892"/>
                <a:gd name="connsiteY2562" fmla="*/ 5821044 h 6782252"/>
                <a:gd name="connsiteX2563" fmla="*/ 5333109 w 9142892"/>
                <a:gd name="connsiteY2563" fmla="*/ 5821044 h 6782252"/>
                <a:gd name="connsiteX2564" fmla="*/ 5333109 w 9142892"/>
                <a:gd name="connsiteY2564" fmla="*/ 5821044 h 6782252"/>
                <a:gd name="connsiteX2565" fmla="*/ 5334143 w 9142892"/>
                <a:gd name="connsiteY2565" fmla="*/ 5821044 h 6782252"/>
                <a:gd name="connsiteX2566" fmla="*/ 5334143 w 9142892"/>
                <a:gd name="connsiteY2566" fmla="*/ 5821044 h 6782252"/>
                <a:gd name="connsiteX2567" fmla="*/ 5335177 w 9142892"/>
                <a:gd name="connsiteY2567" fmla="*/ 5821044 h 6782252"/>
                <a:gd name="connsiteX2568" fmla="*/ 5335177 w 9142892"/>
                <a:gd name="connsiteY2568" fmla="*/ 5821044 h 6782252"/>
                <a:gd name="connsiteX2569" fmla="*/ 5336212 w 9142892"/>
                <a:gd name="connsiteY2569" fmla="*/ 5821044 h 6782252"/>
                <a:gd name="connsiteX2570" fmla="*/ 5336212 w 9142892"/>
                <a:gd name="connsiteY2570" fmla="*/ 5821044 h 6782252"/>
                <a:gd name="connsiteX2571" fmla="*/ 5337246 w 9142892"/>
                <a:gd name="connsiteY2571" fmla="*/ 5821044 h 6782252"/>
                <a:gd name="connsiteX2572" fmla="*/ 5337246 w 9142892"/>
                <a:gd name="connsiteY2572" fmla="*/ 5821044 h 6782252"/>
                <a:gd name="connsiteX2573" fmla="*/ 5338281 w 9142892"/>
                <a:gd name="connsiteY2573" fmla="*/ 5821044 h 6782252"/>
                <a:gd name="connsiteX2574" fmla="*/ 5338281 w 9142892"/>
                <a:gd name="connsiteY2574" fmla="*/ 5821044 h 6782252"/>
                <a:gd name="connsiteX2575" fmla="*/ 5339315 w 9142892"/>
                <a:gd name="connsiteY2575" fmla="*/ 5821044 h 6782252"/>
                <a:gd name="connsiteX2576" fmla="*/ 5339315 w 9142892"/>
                <a:gd name="connsiteY2576" fmla="*/ 5821044 h 6782252"/>
                <a:gd name="connsiteX2577" fmla="*/ 5340350 w 9142892"/>
                <a:gd name="connsiteY2577" fmla="*/ 5821044 h 6782252"/>
                <a:gd name="connsiteX2578" fmla="*/ 5340350 w 9142892"/>
                <a:gd name="connsiteY2578" fmla="*/ 5821044 h 6782252"/>
                <a:gd name="connsiteX2579" fmla="*/ 5380005 w 9142892"/>
                <a:gd name="connsiteY2579" fmla="*/ 5822768 h 6782252"/>
                <a:gd name="connsiteX2580" fmla="*/ 5380177 w 9142892"/>
                <a:gd name="connsiteY2580" fmla="*/ 5822768 h 6782252"/>
                <a:gd name="connsiteX2581" fmla="*/ 5393971 w 9142892"/>
                <a:gd name="connsiteY2581" fmla="*/ 5809320 h 6782252"/>
                <a:gd name="connsiteX2582" fmla="*/ 5380522 w 9142892"/>
                <a:gd name="connsiteY2582" fmla="*/ 5795182 h 6782252"/>
                <a:gd name="connsiteX2583" fmla="*/ 5313453 w 9142892"/>
                <a:gd name="connsiteY2583" fmla="*/ 5791389 h 6782252"/>
                <a:gd name="connsiteX2584" fmla="*/ 5312246 w 9142892"/>
                <a:gd name="connsiteY2584" fmla="*/ 5791389 h 6782252"/>
                <a:gd name="connsiteX2585" fmla="*/ 5312246 w 9142892"/>
                <a:gd name="connsiteY2585" fmla="*/ 5791389 h 6782252"/>
                <a:gd name="connsiteX2586" fmla="*/ 5517419 w 9142892"/>
                <a:gd name="connsiteY2586" fmla="*/ 5791216 h 6782252"/>
                <a:gd name="connsiteX2587" fmla="*/ 5515867 w 9142892"/>
                <a:gd name="connsiteY2587" fmla="*/ 5791216 h 6782252"/>
                <a:gd name="connsiteX2588" fmla="*/ 5448970 w 9142892"/>
                <a:gd name="connsiteY2588" fmla="*/ 5796562 h 6782252"/>
                <a:gd name="connsiteX2589" fmla="*/ 5435867 w 9142892"/>
                <a:gd name="connsiteY2589" fmla="*/ 5810872 h 6782252"/>
                <a:gd name="connsiteX2590" fmla="*/ 5449660 w 9142892"/>
                <a:gd name="connsiteY2590" fmla="*/ 5823975 h 6782252"/>
                <a:gd name="connsiteX2591" fmla="*/ 5450350 w 9142892"/>
                <a:gd name="connsiteY2591" fmla="*/ 5823975 h 6782252"/>
                <a:gd name="connsiteX2592" fmla="*/ 5518971 w 9142892"/>
                <a:gd name="connsiteY2592" fmla="*/ 5818631 h 6782252"/>
                <a:gd name="connsiteX2593" fmla="*/ 5518971 w 9142892"/>
                <a:gd name="connsiteY2593" fmla="*/ 5818631 h 6782252"/>
                <a:gd name="connsiteX2594" fmla="*/ 5531040 w 9142892"/>
                <a:gd name="connsiteY2594" fmla="*/ 5803458 h 6782252"/>
                <a:gd name="connsiteX2595" fmla="*/ 5517419 w 9142892"/>
                <a:gd name="connsiteY2595" fmla="*/ 5791216 h 6782252"/>
                <a:gd name="connsiteX2596" fmla="*/ 5517419 w 9142892"/>
                <a:gd name="connsiteY2596" fmla="*/ 5791216 h 6782252"/>
                <a:gd name="connsiteX2597" fmla="*/ 5651212 w 9142892"/>
                <a:gd name="connsiteY2597" fmla="*/ 5766906 h 6782252"/>
                <a:gd name="connsiteX2598" fmla="*/ 5647764 w 9142892"/>
                <a:gd name="connsiteY2598" fmla="*/ 5767251 h 6782252"/>
                <a:gd name="connsiteX2599" fmla="*/ 5582247 w 9142892"/>
                <a:gd name="connsiteY2599" fmla="*/ 5781389 h 6782252"/>
                <a:gd name="connsiteX2600" fmla="*/ 5571212 w 9142892"/>
                <a:gd name="connsiteY2600" fmla="*/ 5797423 h 6782252"/>
                <a:gd name="connsiteX2601" fmla="*/ 5584833 w 9142892"/>
                <a:gd name="connsiteY2601" fmla="*/ 5808803 h 6782252"/>
                <a:gd name="connsiteX2602" fmla="*/ 5587247 w 9142892"/>
                <a:gd name="connsiteY2602" fmla="*/ 5808630 h 6782252"/>
                <a:gd name="connsiteX2603" fmla="*/ 5612419 w 9142892"/>
                <a:gd name="connsiteY2603" fmla="*/ 5803803 h 6782252"/>
                <a:gd name="connsiteX2604" fmla="*/ 5612419 w 9142892"/>
                <a:gd name="connsiteY2604" fmla="*/ 5803803 h 6782252"/>
                <a:gd name="connsiteX2605" fmla="*/ 5613282 w 9142892"/>
                <a:gd name="connsiteY2605" fmla="*/ 5803630 h 6782252"/>
                <a:gd name="connsiteX2606" fmla="*/ 5613282 w 9142892"/>
                <a:gd name="connsiteY2606" fmla="*/ 5803630 h 6782252"/>
                <a:gd name="connsiteX2607" fmla="*/ 5614143 w 9142892"/>
                <a:gd name="connsiteY2607" fmla="*/ 5803458 h 6782252"/>
                <a:gd name="connsiteX2608" fmla="*/ 5614316 w 9142892"/>
                <a:gd name="connsiteY2608" fmla="*/ 5803458 h 6782252"/>
                <a:gd name="connsiteX2609" fmla="*/ 5615178 w 9142892"/>
                <a:gd name="connsiteY2609" fmla="*/ 5803458 h 6782252"/>
                <a:gd name="connsiteX2610" fmla="*/ 5615350 w 9142892"/>
                <a:gd name="connsiteY2610" fmla="*/ 5803458 h 6782252"/>
                <a:gd name="connsiteX2611" fmla="*/ 5616040 w 9142892"/>
                <a:gd name="connsiteY2611" fmla="*/ 5803458 h 6782252"/>
                <a:gd name="connsiteX2612" fmla="*/ 5616385 w 9142892"/>
                <a:gd name="connsiteY2612" fmla="*/ 5803458 h 6782252"/>
                <a:gd name="connsiteX2613" fmla="*/ 5617074 w 9142892"/>
                <a:gd name="connsiteY2613" fmla="*/ 5803458 h 6782252"/>
                <a:gd name="connsiteX2614" fmla="*/ 5617419 w 9142892"/>
                <a:gd name="connsiteY2614" fmla="*/ 5803458 h 6782252"/>
                <a:gd name="connsiteX2615" fmla="*/ 5618109 w 9142892"/>
                <a:gd name="connsiteY2615" fmla="*/ 5803458 h 6782252"/>
                <a:gd name="connsiteX2616" fmla="*/ 5618454 w 9142892"/>
                <a:gd name="connsiteY2616" fmla="*/ 5803458 h 6782252"/>
                <a:gd name="connsiteX2617" fmla="*/ 5619144 w 9142892"/>
                <a:gd name="connsiteY2617" fmla="*/ 5803458 h 6782252"/>
                <a:gd name="connsiteX2618" fmla="*/ 5619661 w 9142892"/>
                <a:gd name="connsiteY2618" fmla="*/ 5803458 h 6782252"/>
                <a:gd name="connsiteX2619" fmla="*/ 5620178 w 9142892"/>
                <a:gd name="connsiteY2619" fmla="*/ 5803458 h 6782252"/>
                <a:gd name="connsiteX2620" fmla="*/ 5620695 w 9142892"/>
                <a:gd name="connsiteY2620" fmla="*/ 5803458 h 6782252"/>
                <a:gd name="connsiteX2621" fmla="*/ 5621212 w 9142892"/>
                <a:gd name="connsiteY2621" fmla="*/ 5803458 h 6782252"/>
                <a:gd name="connsiteX2622" fmla="*/ 5621730 w 9142892"/>
                <a:gd name="connsiteY2622" fmla="*/ 5803458 h 6782252"/>
                <a:gd name="connsiteX2623" fmla="*/ 5622247 w 9142892"/>
                <a:gd name="connsiteY2623" fmla="*/ 5803458 h 6782252"/>
                <a:gd name="connsiteX2624" fmla="*/ 5622764 w 9142892"/>
                <a:gd name="connsiteY2624" fmla="*/ 5803458 h 6782252"/>
                <a:gd name="connsiteX2625" fmla="*/ 5623281 w 9142892"/>
                <a:gd name="connsiteY2625" fmla="*/ 5803458 h 6782252"/>
                <a:gd name="connsiteX2626" fmla="*/ 5623971 w 9142892"/>
                <a:gd name="connsiteY2626" fmla="*/ 5803458 h 6782252"/>
                <a:gd name="connsiteX2627" fmla="*/ 5624316 w 9142892"/>
                <a:gd name="connsiteY2627" fmla="*/ 5803458 h 6782252"/>
                <a:gd name="connsiteX2628" fmla="*/ 5625006 w 9142892"/>
                <a:gd name="connsiteY2628" fmla="*/ 5803458 h 6782252"/>
                <a:gd name="connsiteX2629" fmla="*/ 5625350 w 9142892"/>
                <a:gd name="connsiteY2629" fmla="*/ 5803458 h 6782252"/>
                <a:gd name="connsiteX2630" fmla="*/ 5626213 w 9142892"/>
                <a:gd name="connsiteY2630" fmla="*/ 5803285 h 6782252"/>
                <a:gd name="connsiteX2631" fmla="*/ 5626385 w 9142892"/>
                <a:gd name="connsiteY2631" fmla="*/ 5803285 h 6782252"/>
                <a:gd name="connsiteX2632" fmla="*/ 5627247 w 9142892"/>
                <a:gd name="connsiteY2632" fmla="*/ 5803113 h 6782252"/>
                <a:gd name="connsiteX2633" fmla="*/ 5627247 w 9142892"/>
                <a:gd name="connsiteY2633" fmla="*/ 5803113 h 6782252"/>
                <a:gd name="connsiteX2634" fmla="*/ 5628282 w 9142892"/>
                <a:gd name="connsiteY2634" fmla="*/ 5802941 h 6782252"/>
                <a:gd name="connsiteX2635" fmla="*/ 5628282 w 9142892"/>
                <a:gd name="connsiteY2635" fmla="*/ 5802941 h 6782252"/>
                <a:gd name="connsiteX2636" fmla="*/ 5629316 w 9142892"/>
                <a:gd name="connsiteY2636" fmla="*/ 5802768 h 6782252"/>
                <a:gd name="connsiteX2637" fmla="*/ 5629316 w 9142892"/>
                <a:gd name="connsiteY2637" fmla="*/ 5802768 h 6782252"/>
                <a:gd name="connsiteX2638" fmla="*/ 5639833 w 9142892"/>
                <a:gd name="connsiteY2638" fmla="*/ 5800355 h 6782252"/>
                <a:gd name="connsiteX2639" fmla="*/ 5639833 w 9142892"/>
                <a:gd name="connsiteY2639" fmla="*/ 5800355 h 6782252"/>
                <a:gd name="connsiteX2640" fmla="*/ 5640867 w 9142892"/>
                <a:gd name="connsiteY2640" fmla="*/ 5800182 h 6782252"/>
                <a:gd name="connsiteX2641" fmla="*/ 5640867 w 9142892"/>
                <a:gd name="connsiteY2641" fmla="*/ 5800182 h 6782252"/>
                <a:gd name="connsiteX2642" fmla="*/ 5641902 w 9142892"/>
                <a:gd name="connsiteY2642" fmla="*/ 5800010 h 6782252"/>
                <a:gd name="connsiteX2643" fmla="*/ 5642074 w 9142892"/>
                <a:gd name="connsiteY2643" fmla="*/ 5800010 h 6782252"/>
                <a:gd name="connsiteX2644" fmla="*/ 5642936 w 9142892"/>
                <a:gd name="connsiteY2644" fmla="*/ 5799837 h 6782252"/>
                <a:gd name="connsiteX2645" fmla="*/ 5643109 w 9142892"/>
                <a:gd name="connsiteY2645" fmla="*/ 5799837 h 6782252"/>
                <a:gd name="connsiteX2646" fmla="*/ 5643971 w 9142892"/>
                <a:gd name="connsiteY2646" fmla="*/ 5799665 h 6782252"/>
                <a:gd name="connsiteX2647" fmla="*/ 5644316 w 9142892"/>
                <a:gd name="connsiteY2647" fmla="*/ 5799665 h 6782252"/>
                <a:gd name="connsiteX2648" fmla="*/ 5645006 w 9142892"/>
                <a:gd name="connsiteY2648" fmla="*/ 5799665 h 6782252"/>
                <a:gd name="connsiteX2649" fmla="*/ 5645350 w 9142892"/>
                <a:gd name="connsiteY2649" fmla="*/ 5799665 h 6782252"/>
                <a:gd name="connsiteX2650" fmla="*/ 5646040 w 9142892"/>
                <a:gd name="connsiteY2650" fmla="*/ 5799665 h 6782252"/>
                <a:gd name="connsiteX2651" fmla="*/ 5646557 w 9142892"/>
                <a:gd name="connsiteY2651" fmla="*/ 5799665 h 6782252"/>
                <a:gd name="connsiteX2652" fmla="*/ 5647075 w 9142892"/>
                <a:gd name="connsiteY2652" fmla="*/ 5799665 h 6782252"/>
                <a:gd name="connsiteX2653" fmla="*/ 5647592 w 9142892"/>
                <a:gd name="connsiteY2653" fmla="*/ 5799665 h 6782252"/>
                <a:gd name="connsiteX2654" fmla="*/ 5648109 w 9142892"/>
                <a:gd name="connsiteY2654" fmla="*/ 5799665 h 6782252"/>
                <a:gd name="connsiteX2655" fmla="*/ 5648799 w 9142892"/>
                <a:gd name="connsiteY2655" fmla="*/ 5799665 h 6782252"/>
                <a:gd name="connsiteX2656" fmla="*/ 5649143 w 9142892"/>
                <a:gd name="connsiteY2656" fmla="*/ 5799665 h 6782252"/>
                <a:gd name="connsiteX2657" fmla="*/ 5649833 w 9142892"/>
                <a:gd name="connsiteY2657" fmla="*/ 5799492 h 6782252"/>
                <a:gd name="connsiteX2658" fmla="*/ 5650178 w 9142892"/>
                <a:gd name="connsiteY2658" fmla="*/ 5799492 h 6782252"/>
                <a:gd name="connsiteX2659" fmla="*/ 5651040 w 9142892"/>
                <a:gd name="connsiteY2659" fmla="*/ 5799320 h 6782252"/>
                <a:gd name="connsiteX2660" fmla="*/ 5651212 w 9142892"/>
                <a:gd name="connsiteY2660" fmla="*/ 5799320 h 6782252"/>
                <a:gd name="connsiteX2661" fmla="*/ 5652075 w 9142892"/>
                <a:gd name="connsiteY2661" fmla="*/ 5799148 h 6782252"/>
                <a:gd name="connsiteX2662" fmla="*/ 5652075 w 9142892"/>
                <a:gd name="connsiteY2662" fmla="*/ 5799148 h 6782252"/>
                <a:gd name="connsiteX2663" fmla="*/ 5654833 w 9142892"/>
                <a:gd name="connsiteY2663" fmla="*/ 5798458 h 6782252"/>
                <a:gd name="connsiteX2664" fmla="*/ 5664833 w 9142892"/>
                <a:gd name="connsiteY2664" fmla="*/ 5781734 h 6782252"/>
                <a:gd name="connsiteX2665" fmla="*/ 5651385 w 9142892"/>
                <a:gd name="connsiteY2665" fmla="*/ 5771389 h 6782252"/>
                <a:gd name="connsiteX2666" fmla="*/ 5651385 w 9142892"/>
                <a:gd name="connsiteY2666" fmla="*/ 5771389 h 6782252"/>
                <a:gd name="connsiteX2667" fmla="*/ 5780523 w 9142892"/>
                <a:gd name="connsiteY2667" fmla="*/ 5724837 h 6782252"/>
                <a:gd name="connsiteX2668" fmla="*/ 5775351 w 9142892"/>
                <a:gd name="connsiteY2668" fmla="*/ 5725872 h 6782252"/>
                <a:gd name="connsiteX2669" fmla="*/ 5712247 w 9142892"/>
                <a:gd name="connsiteY2669" fmla="*/ 5748803 h 6782252"/>
                <a:gd name="connsiteX2670" fmla="*/ 5703454 w 9142892"/>
                <a:gd name="connsiteY2670" fmla="*/ 5766217 h 6782252"/>
                <a:gd name="connsiteX2671" fmla="*/ 5716557 w 9142892"/>
                <a:gd name="connsiteY2671" fmla="*/ 5775699 h 6782252"/>
                <a:gd name="connsiteX2672" fmla="*/ 5720695 w 9142892"/>
                <a:gd name="connsiteY2672" fmla="*/ 5775010 h 6782252"/>
                <a:gd name="connsiteX2673" fmla="*/ 5763971 w 9142892"/>
                <a:gd name="connsiteY2673" fmla="*/ 5759837 h 6782252"/>
                <a:gd name="connsiteX2674" fmla="*/ 5764489 w 9142892"/>
                <a:gd name="connsiteY2674" fmla="*/ 5759665 h 6782252"/>
                <a:gd name="connsiteX2675" fmla="*/ 5764833 w 9142892"/>
                <a:gd name="connsiteY2675" fmla="*/ 5759665 h 6782252"/>
                <a:gd name="connsiteX2676" fmla="*/ 5765523 w 9142892"/>
                <a:gd name="connsiteY2676" fmla="*/ 5759320 h 6782252"/>
                <a:gd name="connsiteX2677" fmla="*/ 5765696 w 9142892"/>
                <a:gd name="connsiteY2677" fmla="*/ 5759320 h 6782252"/>
                <a:gd name="connsiteX2678" fmla="*/ 5766385 w 9142892"/>
                <a:gd name="connsiteY2678" fmla="*/ 5758975 h 6782252"/>
                <a:gd name="connsiteX2679" fmla="*/ 5766385 w 9142892"/>
                <a:gd name="connsiteY2679" fmla="*/ 5758975 h 6782252"/>
                <a:gd name="connsiteX2680" fmla="*/ 5767247 w 9142892"/>
                <a:gd name="connsiteY2680" fmla="*/ 5758630 h 6782252"/>
                <a:gd name="connsiteX2681" fmla="*/ 5767247 w 9142892"/>
                <a:gd name="connsiteY2681" fmla="*/ 5758630 h 6782252"/>
                <a:gd name="connsiteX2682" fmla="*/ 5785178 w 9142892"/>
                <a:gd name="connsiteY2682" fmla="*/ 5751561 h 6782252"/>
                <a:gd name="connsiteX2683" fmla="*/ 5792764 w 9142892"/>
                <a:gd name="connsiteY2683" fmla="*/ 5733630 h 6782252"/>
                <a:gd name="connsiteX2684" fmla="*/ 5780006 w 9142892"/>
                <a:gd name="connsiteY2684" fmla="*/ 5725009 h 6782252"/>
                <a:gd name="connsiteX2685" fmla="*/ 5780006 w 9142892"/>
                <a:gd name="connsiteY2685" fmla="*/ 5725009 h 6782252"/>
                <a:gd name="connsiteX2686" fmla="*/ 5902937 w 9142892"/>
                <a:gd name="connsiteY2686" fmla="*/ 5665871 h 6782252"/>
                <a:gd name="connsiteX2687" fmla="*/ 5896213 w 9142892"/>
                <a:gd name="connsiteY2687" fmla="*/ 5667596 h 6782252"/>
                <a:gd name="connsiteX2688" fmla="*/ 5836730 w 9142892"/>
                <a:gd name="connsiteY2688" fmla="*/ 5698803 h 6782252"/>
                <a:gd name="connsiteX2689" fmla="*/ 5830351 w 9142892"/>
                <a:gd name="connsiteY2689" fmla="*/ 5717251 h 6782252"/>
                <a:gd name="connsiteX2690" fmla="*/ 5842765 w 9142892"/>
                <a:gd name="connsiteY2690" fmla="*/ 5725009 h 6782252"/>
                <a:gd name="connsiteX2691" fmla="*/ 5848627 w 9142892"/>
                <a:gd name="connsiteY2691" fmla="*/ 5723630 h 6782252"/>
                <a:gd name="connsiteX2692" fmla="*/ 5870523 w 9142892"/>
                <a:gd name="connsiteY2692" fmla="*/ 5712768 h 6782252"/>
                <a:gd name="connsiteX2693" fmla="*/ 5870523 w 9142892"/>
                <a:gd name="connsiteY2693" fmla="*/ 5712768 h 6782252"/>
                <a:gd name="connsiteX2694" fmla="*/ 5871385 w 9142892"/>
                <a:gd name="connsiteY2694" fmla="*/ 5712423 h 6782252"/>
                <a:gd name="connsiteX2695" fmla="*/ 5871385 w 9142892"/>
                <a:gd name="connsiteY2695" fmla="*/ 5712423 h 6782252"/>
                <a:gd name="connsiteX2696" fmla="*/ 5872247 w 9142892"/>
                <a:gd name="connsiteY2696" fmla="*/ 5712078 h 6782252"/>
                <a:gd name="connsiteX2697" fmla="*/ 5872247 w 9142892"/>
                <a:gd name="connsiteY2697" fmla="*/ 5712078 h 6782252"/>
                <a:gd name="connsiteX2698" fmla="*/ 5872937 w 9142892"/>
                <a:gd name="connsiteY2698" fmla="*/ 5711734 h 6782252"/>
                <a:gd name="connsiteX2699" fmla="*/ 5873109 w 9142892"/>
                <a:gd name="connsiteY2699" fmla="*/ 5711734 h 6782252"/>
                <a:gd name="connsiteX2700" fmla="*/ 5873799 w 9142892"/>
                <a:gd name="connsiteY2700" fmla="*/ 5711389 h 6782252"/>
                <a:gd name="connsiteX2701" fmla="*/ 5873972 w 9142892"/>
                <a:gd name="connsiteY2701" fmla="*/ 5711389 h 6782252"/>
                <a:gd name="connsiteX2702" fmla="*/ 5874661 w 9142892"/>
                <a:gd name="connsiteY2702" fmla="*/ 5711044 h 6782252"/>
                <a:gd name="connsiteX2703" fmla="*/ 5875006 w 9142892"/>
                <a:gd name="connsiteY2703" fmla="*/ 5711044 h 6782252"/>
                <a:gd name="connsiteX2704" fmla="*/ 5875695 w 9142892"/>
                <a:gd name="connsiteY2704" fmla="*/ 5710699 h 6782252"/>
                <a:gd name="connsiteX2705" fmla="*/ 5876041 w 9142892"/>
                <a:gd name="connsiteY2705" fmla="*/ 5710699 h 6782252"/>
                <a:gd name="connsiteX2706" fmla="*/ 5876558 w 9142892"/>
                <a:gd name="connsiteY2706" fmla="*/ 5710355 h 6782252"/>
                <a:gd name="connsiteX2707" fmla="*/ 5876902 w 9142892"/>
                <a:gd name="connsiteY2707" fmla="*/ 5710182 h 6782252"/>
                <a:gd name="connsiteX2708" fmla="*/ 5877420 w 9142892"/>
                <a:gd name="connsiteY2708" fmla="*/ 5709837 h 6782252"/>
                <a:gd name="connsiteX2709" fmla="*/ 5877765 w 9142892"/>
                <a:gd name="connsiteY2709" fmla="*/ 5709665 h 6782252"/>
                <a:gd name="connsiteX2710" fmla="*/ 5878282 w 9142892"/>
                <a:gd name="connsiteY2710" fmla="*/ 5709320 h 6782252"/>
                <a:gd name="connsiteX2711" fmla="*/ 5878627 w 9142892"/>
                <a:gd name="connsiteY2711" fmla="*/ 5709147 h 6782252"/>
                <a:gd name="connsiteX2712" fmla="*/ 5879144 w 9142892"/>
                <a:gd name="connsiteY2712" fmla="*/ 5708802 h 6782252"/>
                <a:gd name="connsiteX2713" fmla="*/ 5879489 w 9142892"/>
                <a:gd name="connsiteY2713" fmla="*/ 5708630 h 6782252"/>
                <a:gd name="connsiteX2714" fmla="*/ 5880006 w 9142892"/>
                <a:gd name="connsiteY2714" fmla="*/ 5708285 h 6782252"/>
                <a:gd name="connsiteX2715" fmla="*/ 5880524 w 9142892"/>
                <a:gd name="connsiteY2715" fmla="*/ 5708113 h 6782252"/>
                <a:gd name="connsiteX2716" fmla="*/ 5881041 w 9142892"/>
                <a:gd name="connsiteY2716" fmla="*/ 5707768 h 6782252"/>
                <a:gd name="connsiteX2717" fmla="*/ 5881558 w 9142892"/>
                <a:gd name="connsiteY2717" fmla="*/ 5707596 h 6782252"/>
                <a:gd name="connsiteX2718" fmla="*/ 5882075 w 9142892"/>
                <a:gd name="connsiteY2718" fmla="*/ 5707423 h 6782252"/>
                <a:gd name="connsiteX2719" fmla="*/ 5882592 w 9142892"/>
                <a:gd name="connsiteY2719" fmla="*/ 5707251 h 6782252"/>
                <a:gd name="connsiteX2720" fmla="*/ 5883110 w 9142892"/>
                <a:gd name="connsiteY2720" fmla="*/ 5707079 h 6782252"/>
                <a:gd name="connsiteX2721" fmla="*/ 5883627 w 9142892"/>
                <a:gd name="connsiteY2721" fmla="*/ 5706733 h 6782252"/>
                <a:gd name="connsiteX2722" fmla="*/ 5883971 w 9142892"/>
                <a:gd name="connsiteY2722" fmla="*/ 5706561 h 6782252"/>
                <a:gd name="connsiteX2723" fmla="*/ 5884489 w 9142892"/>
                <a:gd name="connsiteY2723" fmla="*/ 5706216 h 6782252"/>
                <a:gd name="connsiteX2724" fmla="*/ 5884834 w 9142892"/>
                <a:gd name="connsiteY2724" fmla="*/ 5706044 h 6782252"/>
                <a:gd name="connsiteX2725" fmla="*/ 5885351 w 9142892"/>
                <a:gd name="connsiteY2725" fmla="*/ 5705699 h 6782252"/>
                <a:gd name="connsiteX2726" fmla="*/ 5885696 w 9142892"/>
                <a:gd name="connsiteY2726" fmla="*/ 5705527 h 6782252"/>
                <a:gd name="connsiteX2727" fmla="*/ 5886213 w 9142892"/>
                <a:gd name="connsiteY2727" fmla="*/ 5705182 h 6782252"/>
                <a:gd name="connsiteX2728" fmla="*/ 5886558 w 9142892"/>
                <a:gd name="connsiteY2728" fmla="*/ 5705009 h 6782252"/>
                <a:gd name="connsiteX2729" fmla="*/ 5887075 w 9142892"/>
                <a:gd name="connsiteY2729" fmla="*/ 5704665 h 6782252"/>
                <a:gd name="connsiteX2730" fmla="*/ 5887420 w 9142892"/>
                <a:gd name="connsiteY2730" fmla="*/ 5704492 h 6782252"/>
                <a:gd name="connsiteX2731" fmla="*/ 5887937 w 9142892"/>
                <a:gd name="connsiteY2731" fmla="*/ 5704147 h 6782252"/>
                <a:gd name="connsiteX2732" fmla="*/ 5888282 w 9142892"/>
                <a:gd name="connsiteY2732" fmla="*/ 5703975 h 6782252"/>
                <a:gd name="connsiteX2733" fmla="*/ 5888972 w 9142892"/>
                <a:gd name="connsiteY2733" fmla="*/ 5703630 h 6782252"/>
                <a:gd name="connsiteX2734" fmla="*/ 5889316 w 9142892"/>
                <a:gd name="connsiteY2734" fmla="*/ 5703630 h 6782252"/>
                <a:gd name="connsiteX2735" fmla="*/ 5890006 w 9142892"/>
                <a:gd name="connsiteY2735" fmla="*/ 5703285 h 6782252"/>
                <a:gd name="connsiteX2736" fmla="*/ 5890351 w 9142892"/>
                <a:gd name="connsiteY2736" fmla="*/ 5703285 h 6782252"/>
                <a:gd name="connsiteX2737" fmla="*/ 5891213 w 9142892"/>
                <a:gd name="connsiteY2737" fmla="*/ 5702940 h 6782252"/>
                <a:gd name="connsiteX2738" fmla="*/ 5891213 w 9142892"/>
                <a:gd name="connsiteY2738" fmla="*/ 5702940 h 6782252"/>
                <a:gd name="connsiteX2739" fmla="*/ 5892075 w 9142892"/>
                <a:gd name="connsiteY2739" fmla="*/ 5702423 h 6782252"/>
                <a:gd name="connsiteX2740" fmla="*/ 5892075 w 9142892"/>
                <a:gd name="connsiteY2740" fmla="*/ 5702423 h 6782252"/>
                <a:gd name="connsiteX2741" fmla="*/ 5894834 w 9142892"/>
                <a:gd name="connsiteY2741" fmla="*/ 5700871 h 6782252"/>
                <a:gd name="connsiteX2742" fmla="*/ 5895006 w 9142892"/>
                <a:gd name="connsiteY2742" fmla="*/ 5700871 h 6782252"/>
                <a:gd name="connsiteX2743" fmla="*/ 5895696 w 9142892"/>
                <a:gd name="connsiteY2743" fmla="*/ 5700527 h 6782252"/>
                <a:gd name="connsiteX2744" fmla="*/ 5896041 w 9142892"/>
                <a:gd name="connsiteY2744" fmla="*/ 5700354 h 6782252"/>
                <a:gd name="connsiteX2745" fmla="*/ 5896730 w 9142892"/>
                <a:gd name="connsiteY2745" fmla="*/ 5700010 h 6782252"/>
                <a:gd name="connsiteX2746" fmla="*/ 5897075 w 9142892"/>
                <a:gd name="connsiteY2746" fmla="*/ 5699837 h 6782252"/>
                <a:gd name="connsiteX2747" fmla="*/ 5897592 w 9142892"/>
                <a:gd name="connsiteY2747" fmla="*/ 5699492 h 6782252"/>
                <a:gd name="connsiteX2748" fmla="*/ 5897937 w 9142892"/>
                <a:gd name="connsiteY2748" fmla="*/ 5699320 h 6782252"/>
                <a:gd name="connsiteX2749" fmla="*/ 5898454 w 9142892"/>
                <a:gd name="connsiteY2749" fmla="*/ 5698975 h 6782252"/>
                <a:gd name="connsiteX2750" fmla="*/ 5898799 w 9142892"/>
                <a:gd name="connsiteY2750" fmla="*/ 5698803 h 6782252"/>
                <a:gd name="connsiteX2751" fmla="*/ 5899317 w 9142892"/>
                <a:gd name="connsiteY2751" fmla="*/ 5698458 h 6782252"/>
                <a:gd name="connsiteX2752" fmla="*/ 5899661 w 9142892"/>
                <a:gd name="connsiteY2752" fmla="*/ 5698285 h 6782252"/>
                <a:gd name="connsiteX2753" fmla="*/ 5900178 w 9142892"/>
                <a:gd name="connsiteY2753" fmla="*/ 5697941 h 6782252"/>
                <a:gd name="connsiteX2754" fmla="*/ 5900696 w 9142892"/>
                <a:gd name="connsiteY2754" fmla="*/ 5697768 h 6782252"/>
                <a:gd name="connsiteX2755" fmla="*/ 5901213 w 9142892"/>
                <a:gd name="connsiteY2755" fmla="*/ 5697596 h 6782252"/>
                <a:gd name="connsiteX2756" fmla="*/ 5901730 w 9142892"/>
                <a:gd name="connsiteY2756" fmla="*/ 5697251 h 6782252"/>
                <a:gd name="connsiteX2757" fmla="*/ 5902075 w 9142892"/>
                <a:gd name="connsiteY2757" fmla="*/ 5697078 h 6782252"/>
                <a:gd name="connsiteX2758" fmla="*/ 5902592 w 9142892"/>
                <a:gd name="connsiteY2758" fmla="*/ 5696734 h 6782252"/>
                <a:gd name="connsiteX2759" fmla="*/ 5902937 w 9142892"/>
                <a:gd name="connsiteY2759" fmla="*/ 5696561 h 6782252"/>
                <a:gd name="connsiteX2760" fmla="*/ 5903454 w 9142892"/>
                <a:gd name="connsiteY2760" fmla="*/ 5696216 h 6782252"/>
                <a:gd name="connsiteX2761" fmla="*/ 5903799 w 9142892"/>
                <a:gd name="connsiteY2761" fmla="*/ 5696044 h 6782252"/>
                <a:gd name="connsiteX2762" fmla="*/ 5904316 w 9142892"/>
                <a:gd name="connsiteY2762" fmla="*/ 5695699 h 6782252"/>
                <a:gd name="connsiteX2763" fmla="*/ 5904661 w 9142892"/>
                <a:gd name="connsiteY2763" fmla="*/ 5695527 h 6782252"/>
                <a:gd name="connsiteX2764" fmla="*/ 5905351 w 9142892"/>
                <a:gd name="connsiteY2764" fmla="*/ 5695182 h 6782252"/>
                <a:gd name="connsiteX2765" fmla="*/ 5905696 w 9142892"/>
                <a:gd name="connsiteY2765" fmla="*/ 5695009 h 6782252"/>
                <a:gd name="connsiteX2766" fmla="*/ 5906386 w 9142892"/>
                <a:gd name="connsiteY2766" fmla="*/ 5694665 h 6782252"/>
                <a:gd name="connsiteX2767" fmla="*/ 5906730 w 9142892"/>
                <a:gd name="connsiteY2767" fmla="*/ 5694492 h 6782252"/>
                <a:gd name="connsiteX2768" fmla="*/ 5907420 w 9142892"/>
                <a:gd name="connsiteY2768" fmla="*/ 5694148 h 6782252"/>
                <a:gd name="connsiteX2769" fmla="*/ 5907765 w 9142892"/>
                <a:gd name="connsiteY2769" fmla="*/ 5694148 h 6782252"/>
                <a:gd name="connsiteX2770" fmla="*/ 5908455 w 9142892"/>
                <a:gd name="connsiteY2770" fmla="*/ 5693802 h 6782252"/>
                <a:gd name="connsiteX2771" fmla="*/ 5908627 w 9142892"/>
                <a:gd name="connsiteY2771" fmla="*/ 5693802 h 6782252"/>
                <a:gd name="connsiteX2772" fmla="*/ 5908972 w 9142892"/>
                <a:gd name="connsiteY2772" fmla="*/ 5693630 h 6782252"/>
                <a:gd name="connsiteX2773" fmla="*/ 5914144 w 9142892"/>
                <a:gd name="connsiteY2773" fmla="*/ 5674837 h 6782252"/>
                <a:gd name="connsiteX2774" fmla="*/ 5902075 w 9142892"/>
                <a:gd name="connsiteY2774" fmla="*/ 5667768 h 6782252"/>
                <a:gd name="connsiteX2775" fmla="*/ 5902075 w 9142892"/>
                <a:gd name="connsiteY2775" fmla="*/ 5667768 h 6782252"/>
                <a:gd name="connsiteX2776" fmla="*/ 6022247 w 9142892"/>
                <a:gd name="connsiteY2776" fmla="*/ 5596733 h 6782252"/>
                <a:gd name="connsiteX2777" fmla="*/ 6015351 w 9142892"/>
                <a:gd name="connsiteY2777" fmla="*/ 5598630 h 6782252"/>
                <a:gd name="connsiteX2778" fmla="*/ 5955696 w 9142892"/>
                <a:gd name="connsiteY2778" fmla="*/ 5633285 h 6782252"/>
                <a:gd name="connsiteX2779" fmla="*/ 5950696 w 9142892"/>
                <a:gd name="connsiteY2779" fmla="*/ 5652078 h 6782252"/>
                <a:gd name="connsiteX2780" fmla="*/ 5962592 w 9142892"/>
                <a:gd name="connsiteY2780" fmla="*/ 5658975 h 6782252"/>
                <a:gd name="connsiteX2781" fmla="*/ 5969489 w 9142892"/>
                <a:gd name="connsiteY2781" fmla="*/ 5657078 h 6782252"/>
                <a:gd name="connsiteX2782" fmla="*/ 6029144 w 9142892"/>
                <a:gd name="connsiteY2782" fmla="*/ 5622423 h 6782252"/>
                <a:gd name="connsiteX2783" fmla="*/ 6034144 w 9142892"/>
                <a:gd name="connsiteY2783" fmla="*/ 5603630 h 6782252"/>
                <a:gd name="connsiteX2784" fmla="*/ 6022247 w 9142892"/>
                <a:gd name="connsiteY2784" fmla="*/ 5596733 h 6782252"/>
                <a:gd name="connsiteX2785" fmla="*/ 6022247 w 9142892"/>
                <a:gd name="connsiteY2785" fmla="*/ 5596733 h 6782252"/>
                <a:gd name="connsiteX2786" fmla="*/ 6141558 w 9142892"/>
                <a:gd name="connsiteY2786" fmla="*/ 5527596 h 6782252"/>
                <a:gd name="connsiteX2787" fmla="*/ 6134662 w 9142892"/>
                <a:gd name="connsiteY2787" fmla="*/ 5529492 h 6782252"/>
                <a:gd name="connsiteX2788" fmla="*/ 6075007 w 9142892"/>
                <a:gd name="connsiteY2788" fmla="*/ 5564147 h 6782252"/>
                <a:gd name="connsiteX2789" fmla="*/ 6070006 w 9142892"/>
                <a:gd name="connsiteY2789" fmla="*/ 5582940 h 6782252"/>
                <a:gd name="connsiteX2790" fmla="*/ 6081903 w 9142892"/>
                <a:gd name="connsiteY2790" fmla="*/ 5589837 h 6782252"/>
                <a:gd name="connsiteX2791" fmla="*/ 6088800 w 9142892"/>
                <a:gd name="connsiteY2791" fmla="*/ 5587940 h 6782252"/>
                <a:gd name="connsiteX2792" fmla="*/ 6148455 w 9142892"/>
                <a:gd name="connsiteY2792" fmla="*/ 5553285 h 6782252"/>
                <a:gd name="connsiteX2793" fmla="*/ 6153455 w 9142892"/>
                <a:gd name="connsiteY2793" fmla="*/ 5534492 h 6782252"/>
                <a:gd name="connsiteX2794" fmla="*/ 6141558 w 9142892"/>
                <a:gd name="connsiteY2794" fmla="*/ 5527596 h 6782252"/>
                <a:gd name="connsiteX2795" fmla="*/ 6141558 w 9142892"/>
                <a:gd name="connsiteY2795" fmla="*/ 5527596 h 6782252"/>
                <a:gd name="connsiteX2796" fmla="*/ 6260869 w 9142892"/>
                <a:gd name="connsiteY2796" fmla="*/ 5458457 h 6782252"/>
                <a:gd name="connsiteX2797" fmla="*/ 6253972 w 9142892"/>
                <a:gd name="connsiteY2797" fmla="*/ 5460354 h 6782252"/>
                <a:gd name="connsiteX2798" fmla="*/ 6194317 w 9142892"/>
                <a:gd name="connsiteY2798" fmla="*/ 5495009 h 6782252"/>
                <a:gd name="connsiteX2799" fmla="*/ 6189317 w 9142892"/>
                <a:gd name="connsiteY2799" fmla="*/ 5513802 h 6782252"/>
                <a:gd name="connsiteX2800" fmla="*/ 6201213 w 9142892"/>
                <a:gd name="connsiteY2800" fmla="*/ 5520699 h 6782252"/>
                <a:gd name="connsiteX2801" fmla="*/ 6208110 w 9142892"/>
                <a:gd name="connsiteY2801" fmla="*/ 5518802 h 6782252"/>
                <a:gd name="connsiteX2802" fmla="*/ 6267766 w 9142892"/>
                <a:gd name="connsiteY2802" fmla="*/ 5484147 h 6782252"/>
                <a:gd name="connsiteX2803" fmla="*/ 6272766 w 9142892"/>
                <a:gd name="connsiteY2803" fmla="*/ 5465354 h 6782252"/>
                <a:gd name="connsiteX2804" fmla="*/ 6260869 w 9142892"/>
                <a:gd name="connsiteY2804" fmla="*/ 5458457 h 6782252"/>
                <a:gd name="connsiteX2805" fmla="*/ 6260869 w 9142892"/>
                <a:gd name="connsiteY2805" fmla="*/ 5458457 h 6782252"/>
                <a:gd name="connsiteX2806" fmla="*/ 6380179 w 9142892"/>
                <a:gd name="connsiteY2806" fmla="*/ 5389319 h 6782252"/>
                <a:gd name="connsiteX2807" fmla="*/ 6373283 w 9142892"/>
                <a:gd name="connsiteY2807" fmla="*/ 5391216 h 6782252"/>
                <a:gd name="connsiteX2808" fmla="*/ 6313628 w 9142892"/>
                <a:gd name="connsiteY2808" fmla="*/ 5425871 h 6782252"/>
                <a:gd name="connsiteX2809" fmla="*/ 6308628 w 9142892"/>
                <a:gd name="connsiteY2809" fmla="*/ 5444664 h 6782252"/>
                <a:gd name="connsiteX2810" fmla="*/ 6320524 w 9142892"/>
                <a:gd name="connsiteY2810" fmla="*/ 5451561 h 6782252"/>
                <a:gd name="connsiteX2811" fmla="*/ 6327421 w 9142892"/>
                <a:gd name="connsiteY2811" fmla="*/ 5449664 h 6782252"/>
                <a:gd name="connsiteX2812" fmla="*/ 6373110 w 9142892"/>
                <a:gd name="connsiteY2812" fmla="*/ 5423113 h 6782252"/>
                <a:gd name="connsiteX2813" fmla="*/ 6387076 w 9142892"/>
                <a:gd name="connsiteY2813" fmla="*/ 5415009 h 6782252"/>
                <a:gd name="connsiteX2814" fmla="*/ 6392076 w 9142892"/>
                <a:gd name="connsiteY2814" fmla="*/ 5396216 h 6782252"/>
                <a:gd name="connsiteX2815" fmla="*/ 6380179 w 9142892"/>
                <a:gd name="connsiteY2815" fmla="*/ 5389319 h 6782252"/>
                <a:gd name="connsiteX2816" fmla="*/ 6380179 w 9142892"/>
                <a:gd name="connsiteY2816" fmla="*/ 5389319 h 6782252"/>
                <a:gd name="connsiteX2817" fmla="*/ 6499490 w 9142892"/>
                <a:gd name="connsiteY2817" fmla="*/ 5320181 h 6782252"/>
                <a:gd name="connsiteX2818" fmla="*/ 6492594 w 9142892"/>
                <a:gd name="connsiteY2818" fmla="*/ 5322078 h 6782252"/>
                <a:gd name="connsiteX2819" fmla="*/ 6432938 w 9142892"/>
                <a:gd name="connsiteY2819" fmla="*/ 5356733 h 6782252"/>
                <a:gd name="connsiteX2820" fmla="*/ 6427938 w 9142892"/>
                <a:gd name="connsiteY2820" fmla="*/ 5375526 h 6782252"/>
                <a:gd name="connsiteX2821" fmla="*/ 6439834 w 9142892"/>
                <a:gd name="connsiteY2821" fmla="*/ 5382423 h 6782252"/>
                <a:gd name="connsiteX2822" fmla="*/ 6446731 w 9142892"/>
                <a:gd name="connsiteY2822" fmla="*/ 5380526 h 6782252"/>
                <a:gd name="connsiteX2823" fmla="*/ 6479145 w 9142892"/>
                <a:gd name="connsiteY2823" fmla="*/ 5361733 h 6782252"/>
                <a:gd name="connsiteX2824" fmla="*/ 6479490 w 9142892"/>
                <a:gd name="connsiteY2824" fmla="*/ 5361733 h 6782252"/>
                <a:gd name="connsiteX2825" fmla="*/ 6479490 w 9142892"/>
                <a:gd name="connsiteY2825" fmla="*/ 5361561 h 6782252"/>
                <a:gd name="connsiteX2826" fmla="*/ 6506387 w 9142892"/>
                <a:gd name="connsiteY2826" fmla="*/ 5345871 h 6782252"/>
                <a:gd name="connsiteX2827" fmla="*/ 6511387 w 9142892"/>
                <a:gd name="connsiteY2827" fmla="*/ 5327078 h 6782252"/>
                <a:gd name="connsiteX2828" fmla="*/ 6499490 w 9142892"/>
                <a:gd name="connsiteY2828" fmla="*/ 5320181 h 6782252"/>
                <a:gd name="connsiteX2829" fmla="*/ 6499490 w 9142892"/>
                <a:gd name="connsiteY2829" fmla="*/ 5320181 h 6782252"/>
                <a:gd name="connsiteX2830" fmla="*/ 6618800 w 9142892"/>
                <a:gd name="connsiteY2830" fmla="*/ 5251043 h 6782252"/>
                <a:gd name="connsiteX2831" fmla="*/ 6611904 w 9142892"/>
                <a:gd name="connsiteY2831" fmla="*/ 5252940 h 6782252"/>
                <a:gd name="connsiteX2832" fmla="*/ 6552249 w 9142892"/>
                <a:gd name="connsiteY2832" fmla="*/ 5287595 h 6782252"/>
                <a:gd name="connsiteX2833" fmla="*/ 6547249 w 9142892"/>
                <a:gd name="connsiteY2833" fmla="*/ 5306388 h 6782252"/>
                <a:gd name="connsiteX2834" fmla="*/ 6559145 w 9142892"/>
                <a:gd name="connsiteY2834" fmla="*/ 5313285 h 6782252"/>
                <a:gd name="connsiteX2835" fmla="*/ 6566042 w 9142892"/>
                <a:gd name="connsiteY2835" fmla="*/ 5311388 h 6782252"/>
                <a:gd name="connsiteX2836" fmla="*/ 6586042 w 9142892"/>
                <a:gd name="connsiteY2836" fmla="*/ 5299664 h 6782252"/>
                <a:gd name="connsiteX2837" fmla="*/ 6625697 w 9142892"/>
                <a:gd name="connsiteY2837" fmla="*/ 5276733 h 6782252"/>
                <a:gd name="connsiteX2838" fmla="*/ 6630525 w 9142892"/>
                <a:gd name="connsiteY2838" fmla="*/ 5257940 h 6782252"/>
                <a:gd name="connsiteX2839" fmla="*/ 6618628 w 9142892"/>
                <a:gd name="connsiteY2839" fmla="*/ 5251043 h 6782252"/>
                <a:gd name="connsiteX2840" fmla="*/ 6618628 w 9142892"/>
                <a:gd name="connsiteY2840" fmla="*/ 5251043 h 6782252"/>
                <a:gd name="connsiteX2841" fmla="*/ 6738111 w 9142892"/>
                <a:gd name="connsiteY2841" fmla="*/ 5181905 h 6782252"/>
                <a:gd name="connsiteX2842" fmla="*/ 6731215 w 9142892"/>
                <a:gd name="connsiteY2842" fmla="*/ 5183802 h 6782252"/>
                <a:gd name="connsiteX2843" fmla="*/ 6671559 w 9142892"/>
                <a:gd name="connsiteY2843" fmla="*/ 5218457 h 6782252"/>
                <a:gd name="connsiteX2844" fmla="*/ 6666560 w 9142892"/>
                <a:gd name="connsiteY2844" fmla="*/ 5237250 h 6782252"/>
                <a:gd name="connsiteX2845" fmla="*/ 6678456 w 9142892"/>
                <a:gd name="connsiteY2845" fmla="*/ 5244147 h 6782252"/>
                <a:gd name="connsiteX2846" fmla="*/ 6685353 w 9142892"/>
                <a:gd name="connsiteY2846" fmla="*/ 5242250 h 6782252"/>
                <a:gd name="connsiteX2847" fmla="*/ 6745008 w 9142892"/>
                <a:gd name="connsiteY2847" fmla="*/ 5207595 h 6782252"/>
                <a:gd name="connsiteX2848" fmla="*/ 6750008 w 9142892"/>
                <a:gd name="connsiteY2848" fmla="*/ 5188802 h 6782252"/>
                <a:gd name="connsiteX2849" fmla="*/ 6738111 w 9142892"/>
                <a:gd name="connsiteY2849" fmla="*/ 5181905 h 6782252"/>
                <a:gd name="connsiteX2850" fmla="*/ 6738111 w 9142892"/>
                <a:gd name="connsiteY2850" fmla="*/ 5181905 h 6782252"/>
                <a:gd name="connsiteX2851" fmla="*/ 6857422 w 9142892"/>
                <a:gd name="connsiteY2851" fmla="*/ 5112767 h 6782252"/>
                <a:gd name="connsiteX2852" fmla="*/ 6850525 w 9142892"/>
                <a:gd name="connsiteY2852" fmla="*/ 5114664 h 6782252"/>
                <a:gd name="connsiteX2853" fmla="*/ 6790870 w 9142892"/>
                <a:gd name="connsiteY2853" fmla="*/ 5149319 h 6782252"/>
                <a:gd name="connsiteX2854" fmla="*/ 6785870 w 9142892"/>
                <a:gd name="connsiteY2854" fmla="*/ 5168112 h 6782252"/>
                <a:gd name="connsiteX2855" fmla="*/ 6797766 w 9142892"/>
                <a:gd name="connsiteY2855" fmla="*/ 5175009 h 6782252"/>
                <a:gd name="connsiteX2856" fmla="*/ 6804663 w 9142892"/>
                <a:gd name="connsiteY2856" fmla="*/ 5173112 h 6782252"/>
                <a:gd name="connsiteX2857" fmla="*/ 6847249 w 9142892"/>
                <a:gd name="connsiteY2857" fmla="*/ 5148457 h 6782252"/>
                <a:gd name="connsiteX2858" fmla="*/ 6847249 w 9142892"/>
                <a:gd name="connsiteY2858" fmla="*/ 5148457 h 6782252"/>
                <a:gd name="connsiteX2859" fmla="*/ 6847422 w 9142892"/>
                <a:gd name="connsiteY2859" fmla="*/ 5148457 h 6782252"/>
                <a:gd name="connsiteX2860" fmla="*/ 6847594 w 9142892"/>
                <a:gd name="connsiteY2860" fmla="*/ 5148285 h 6782252"/>
                <a:gd name="connsiteX2861" fmla="*/ 6848112 w 9142892"/>
                <a:gd name="connsiteY2861" fmla="*/ 5147939 h 6782252"/>
                <a:gd name="connsiteX2862" fmla="*/ 6849146 w 9142892"/>
                <a:gd name="connsiteY2862" fmla="*/ 5147250 h 6782252"/>
                <a:gd name="connsiteX2863" fmla="*/ 6849146 w 9142892"/>
                <a:gd name="connsiteY2863" fmla="*/ 5147250 h 6782252"/>
                <a:gd name="connsiteX2864" fmla="*/ 6850180 w 9142892"/>
                <a:gd name="connsiteY2864" fmla="*/ 5146560 h 6782252"/>
                <a:gd name="connsiteX2865" fmla="*/ 6850698 w 9142892"/>
                <a:gd name="connsiteY2865" fmla="*/ 5146560 h 6782252"/>
                <a:gd name="connsiteX2866" fmla="*/ 6851560 w 9142892"/>
                <a:gd name="connsiteY2866" fmla="*/ 5145870 h 6782252"/>
                <a:gd name="connsiteX2867" fmla="*/ 6851560 w 9142892"/>
                <a:gd name="connsiteY2867" fmla="*/ 5145870 h 6782252"/>
                <a:gd name="connsiteX2868" fmla="*/ 6852594 w 9142892"/>
                <a:gd name="connsiteY2868" fmla="*/ 5145181 h 6782252"/>
                <a:gd name="connsiteX2869" fmla="*/ 6852594 w 9142892"/>
                <a:gd name="connsiteY2869" fmla="*/ 5145181 h 6782252"/>
                <a:gd name="connsiteX2870" fmla="*/ 6854663 w 9142892"/>
                <a:gd name="connsiteY2870" fmla="*/ 5143974 h 6782252"/>
                <a:gd name="connsiteX2871" fmla="*/ 6854663 w 9142892"/>
                <a:gd name="connsiteY2871" fmla="*/ 5143974 h 6782252"/>
                <a:gd name="connsiteX2872" fmla="*/ 6863973 w 9142892"/>
                <a:gd name="connsiteY2872" fmla="*/ 5138629 h 6782252"/>
                <a:gd name="connsiteX2873" fmla="*/ 6868974 w 9142892"/>
                <a:gd name="connsiteY2873" fmla="*/ 5119836 h 6782252"/>
                <a:gd name="connsiteX2874" fmla="*/ 6857077 w 9142892"/>
                <a:gd name="connsiteY2874" fmla="*/ 5112939 h 6782252"/>
                <a:gd name="connsiteX2875" fmla="*/ 6857077 w 9142892"/>
                <a:gd name="connsiteY2875" fmla="*/ 5112939 h 6782252"/>
                <a:gd name="connsiteX2876" fmla="*/ 6976732 w 9142892"/>
                <a:gd name="connsiteY2876" fmla="*/ 5043629 h 6782252"/>
                <a:gd name="connsiteX2877" fmla="*/ 6969836 w 9142892"/>
                <a:gd name="connsiteY2877" fmla="*/ 5045525 h 6782252"/>
                <a:gd name="connsiteX2878" fmla="*/ 6910180 w 9142892"/>
                <a:gd name="connsiteY2878" fmla="*/ 5080181 h 6782252"/>
                <a:gd name="connsiteX2879" fmla="*/ 6905181 w 9142892"/>
                <a:gd name="connsiteY2879" fmla="*/ 5098974 h 6782252"/>
                <a:gd name="connsiteX2880" fmla="*/ 6917077 w 9142892"/>
                <a:gd name="connsiteY2880" fmla="*/ 5105870 h 6782252"/>
                <a:gd name="connsiteX2881" fmla="*/ 6923974 w 9142892"/>
                <a:gd name="connsiteY2881" fmla="*/ 5103974 h 6782252"/>
                <a:gd name="connsiteX2882" fmla="*/ 6983801 w 9142892"/>
                <a:gd name="connsiteY2882" fmla="*/ 5069319 h 6782252"/>
                <a:gd name="connsiteX2883" fmla="*/ 6988802 w 9142892"/>
                <a:gd name="connsiteY2883" fmla="*/ 5050526 h 6782252"/>
                <a:gd name="connsiteX2884" fmla="*/ 6976905 w 9142892"/>
                <a:gd name="connsiteY2884" fmla="*/ 5043629 h 6782252"/>
                <a:gd name="connsiteX2885" fmla="*/ 6976905 w 9142892"/>
                <a:gd name="connsiteY2885" fmla="*/ 5043629 h 6782252"/>
                <a:gd name="connsiteX2886" fmla="*/ 7096043 w 9142892"/>
                <a:gd name="connsiteY2886" fmla="*/ 4974491 h 6782252"/>
                <a:gd name="connsiteX2887" fmla="*/ 7089146 w 9142892"/>
                <a:gd name="connsiteY2887" fmla="*/ 4976388 h 6782252"/>
                <a:gd name="connsiteX2888" fmla="*/ 7029491 w 9142892"/>
                <a:gd name="connsiteY2888" fmla="*/ 5011043 h 6782252"/>
                <a:gd name="connsiteX2889" fmla="*/ 7024491 w 9142892"/>
                <a:gd name="connsiteY2889" fmla="*/ 5029836 h 6782252"/>
                <a:gd name="connsiteX2890" fmla="*/ 7036388 w 9142892"/>
                <a:gd name="connsiteY2890" fmla="*/ 5036733 h 6782252"/>
                <a:gd name="connsiteX2891" fmla="*/ 7043284 w 9142892"/>
                <a:gd name="connsiteY2891" fmla="*/ 5034836 h 6782252"/>
                <a:gd name="connsiteX2892" fmla="*/ 7078629 w 9142892"/>
                <a:gd name="connsiteY2892" fmla="*/ 5014318 h 6782252"/>
                <a:gd name="connsiteX2893" fmla="*/ 7078802 w 9142892"/>
                <a:gd name="connsiteY2893" fmla="*/ 5014318 h 6782252"/>
                <a:gd name="connsiteX2894" fmla="*/ 7078802 w 9142892"/>
                <a:gd name="connsiteY2894" fmla="*/ 5014318 h 6782252"/>
                <a:gd name="connsiteX2895" fmla="*/ 7078974 w 9142892"/>
                <a:gd name="connsiteY2895" fmla="*/ 5014318 h 6782252"/>
                <a:gd name="connsiteX2896" fmla="*/ 7078974 w 9142892"/>
                <a:gd name="connsiteY2896" fmla="*/ 5014146 h 6782252"/>
                <a:gd name="connsiteX2897" fmla="*/ 7079319 w 9142892"/>
                <a:gd name="connsiteY2897" fmla="*/ 5014146 h 6782252"/>
                <a:gd name="connsiteX2898" fmla="*/ 7079319 w 9142892"/>
                <a:gd name="connsiteY2898" fmla="*/ 5013974 h 6782252"/>
                <a:gd name="connsiteX2899" fmla="*/ 7102767 w 9142892"/>
                <a:gd name="connsiteY2899" fmla="*/ 5000353 h 6782252"/>
                <a:gd name="connsiteX2900" fmla="*/ 7107767 w 9142892"/>
                <a:gd name="connsiteY2900" fmla="*/ 4981560 h 6782252"/>
                <a:gd name="connsiteX2901" fmla="*/ 7095871 w 9142892"/>
                <a:gd name="connsiteY2901" fmla="*/ 4974663 h 6782252"/>
                <a:gd name="connsiteX2902" fmla="*/ 7095871 w 9142892"/>
                <a:gd name="connsiteY2902" fmla="*/ 4974663 h 6782252"/>
                <a:gd name="connsiteX2903" fmla="*/ 7215354 w 9142892"/>
                <a:gd name="connsiteY2903" fmla="*/ 4905353 h 6782252"/>
                <a:gd name="connsiteX2904" fmla="*/ 7208457 w 9142892"/>
                <a:gd name="connsiteY2904" fmla="*/ 4907249 h 6782252"/>
                <a:gd name="connsiteX2905" fmla="*/ 7148802 w 9142892"/>
                <a:gd name="connsiteY2905" fmla="*/ 4941905 h 6782252"/>
                <a:gd name="connsiteX2906" fmla="*/ 7143802 w 9142892"/>
                <a:gd name="connsiteY2906" fmla="*/ 4960698 h 6782252"/>
                <a:gd name="connsiteX2907" fmla="*/ 7155698 w 9142892"/>
                <a:gd name="connsiteY2907" fmla="*/ 4967594 h 6782252"/>
                <a:gd name="connsiteX2908" fmla="*/ 7162595 w 9142892"/>
                <a:gd name="connsiteY2908" fmla="*/ 4965698 h 6782252"/>
                <a:gd name="connsiteX2909" fmla="*/ 7186043 w 9142892"/>
                <a:gd name="connsiteY2909" fmla="*/ 4952077 h 6782252"/>
                <a:gd name="connsiteX2910" fmla="*/ 7186388 w 9142892"/>
                <a:gd name="connsiteY2910" fmla="*/ 4952077 h 6782252"/>
                <a:gd name="connsiteX2911" fmla="*/ 7186388 w 9142892"/>
                <a:gd name="connsiteY2911" fmla="*/ 4951905 h 6782252"/>
                <a:gd name="connsiteX2912" fmla="*/ 7222423 w 9142892"/>
                <a:gd name="connsiteY2912" fmla="*/ 4931043 h 6782252"/>
                <a:gd name="connsiteX2913" fmla="*/ 7227250 w 9142892"/>
                <a:gd name="connsiteY2913" fmla="*/ 4912250 h 6782252"/>
                <a:gd name="connsiteX2914" fmla="*/ 7215354 w 9142892"/>
                <a:gd name="connsiteY2914" fmla="*/ 4905353 h 6782252"/>
                <a:gd name="connsiteX2915" fmla="*/ 7215354 w 9142892"/>
                <a:gd name="connsiteY2915" fmla="*/ 4905353 h 6782252"/>
                <a:gd name="connsiteX2916" fmla="*/ 7334664 w 9142892"/>
                <a:gd name="connsiteY2916" fmla="*/ 4836215 h 6782252"/>
                <a:gd name="connsiteX2917" fmla="*/ 7327767 w 9142892"/>
                <a:gd name="connsiteY2917" fmla="*/ 4838111 h 6782252"/>
                <a:gd name="connsiteX2918" fmla="*/ 7268112 w 9142892"/>
                <a:gd name="connsiteY2918" fmla="*/ 4872767 h 6782252"/>
                <a:gd name="connsiteX2919" fmla="*/ 7263112 w 9142892"/>
                <a:gd name="connsiteY2919" fmla="*/ 4891560 h 6782252"/>
                <a:gd name="connsiteX2920" fmla="*/ 7275009 w 9142892"/>
                <a:gd name="connsiteY2920" fmla="*/ 4898456 h 6782252"/>
                <a:gd name="connsiteX2921" fmla="*/ 7281906 w 9142892"/>
                <a:gd name="connsiteY2921" fmla="*/ 4896560 h 6782252"/>
                <a:gd name="connsiteX2922" fmla="*/ 7291216 w 9142892"/>
                <a:gd name="connsiteY2922" fmla="*/ 4891215 h 6782252"/>
                <a:gd name="connsiteX2923" fmla="*/ 7291216 w 9142892"/>
                <a:gd name="connsiteY2923" fmla="*/ 4891215 h 6782252"/>
                <a:gd name="connsiteX2924" fmla="*/ 7292078 w 9142892"/>
                <a:gd name="connsiteY2924" fmla="*/ 4890698 h 6782252"/>
                <a:gd name="connsiteX2925" fmla="*/ 7341733 w 9142892"/>
                <a:gd name="connsiteY2925" fmla="*/ 4861904 h 6782252"/>
                <a:gd name="connsiteX2926" fmla="*/ 7346561 w 9142892"/>
                <a:gd name="connsiteY2926" fmla="*/ 4843111 h 6782252"/>
                <a:gd name="connsiteX2927" fmla="*/ 7334664 w 9142892"/>
                <a:gd name="connsiteY2927" fmla="*/ 4836215 h 6782252"/>
                <a:gd name="connsiteX2928" fmla="*/ 7334664 w 9142892"/>
                <a:gd name="connsiteY2928" fmla="*/ 4836215 h 6782252"/>
                <a:gd name="connsiteX2929" fmla="*/ 7453975 w 9142892"/>
                <a:gd name="connsiteY2929" fmla="*/ 4767077 h 6782252"/>
                <a:gd name="connsiteX2930" fmla="*/ 7447078 w 9142892"/>
                <a:gd name="connsiteY2930" fmla="*/ 4768974 h 6782252"/>
                <a:gd name="connsiteX2931" fmla="*/ 7387423 w 9142892"/>
                <a:gd name="connsiteY2931" fmla="*/ 4803628 h 6782252"/>
                <a:gd name="connsiteX2932" fmla="*/ 7382423 w 9142892"/>
                <a:gd name="connsiteY2932" fmla="*/ 4822422 h 6782252"/>
                <a:gd name="connsiteX2933" fmla="*/ 7394319 w 9142892"/>
                <a:gd name="connsiteY2933" fmla="*/ 4829319 h 6782252"/>
                <a:gd name="connsiteX2934" fmla="*/ 7401216 w 9142892"/>
                <a:gd name="connsiteY2934" fmla="*/ 4827422 h 6782252"/>
                <a:gd name="connsiteX2935" fmla="*/ 7419320 w 9142892"/>
                <a:gd name="connsiteY2935" fmla="*/ 4816905 h 6782252"/>
                <a:gd name="connsiteX2936" fmla="*/ 7419320 w 9142892"/>
                <a:gd name="connsiteY2936" fmla="*/ 4816905 h 6782252"/>
                <a:gd name="connsiteX2937" fmla="*/ 7420871 w 9142892"/>
                <a:gd name="connsiteY2937" fmla="*/ 4816042 h 6782252"/>
                <a:gd name="connsiteX2938" fmla="*/ 7421216 w 9142892"/>
                <a:gd name="connsiteY2938" fmla="*/ 4815870 h 6782252"/>
                <a:gd name="connsiteX2939" fmla="*/ 7421561 w 9142892"/>
                <a:gd name="connsiteY2939" fmla="*/ 4815870 h 6782252"/>
                <a:gd name="connsiteX2940" fmla="*/ 7421733 w 9142892"/>
                <a:gd name="connsiteY2940" fmla="*/ 4815525 h 6782252"/>
                <a:gd name="connsiteX2941" fmla="*/ 7421733 w 9142892"/>
                <a:gd name="connsiteY2941" fmla="*/ 4815525 h 6782252"/>
                <a:gd name="connsiteX2942" fmla="*/ 7421906 w 9142892"/>
                <a:gd name="connsiteY2942" fmla="*/ 4815353 h 6782252"/>
                <a:gd name="connsiteX2943" fmla="*/ 7421906 w 9142892"/>
                <a:gd name="connsiteY2943" fmla="*/ 4815353 h 6782252"/>
                <a:gd name="connsiteX2944" fmla="*/ 7422423 w 9142892"/>
                <a:gd name="connsiteY2944" fmla="*/ 4815008 h 6782252"/>
                <a:gd name="connsiteX2945" fmla="*/ 7422595 w 9142892"/>
                <a:gd name="connsiteY2945" fmla="*/ 4815008 h 6782252"/>
                <a:gd name="connsiteX2946" fmla="*/ 7425182 w 9142892"/>
                <a:gd name="connsiteY2946" fmla="*/ 4813456 h 6782252"/>
                <a:gd name="connsiteX2947" fmla="*/ 7425182 w 9142892"/>
                <a:gd name="connsiteY2947" fmla="*/ 4813456 h 6782252"/>
                <a:gd name="connsiteX2948" fmla="*/ 7460526 w 9142892"/>
                <a:gd name="connsiteY2948" fmla="*/ 4792939 h 6782252"/>
                <a:gd name="connsiteX2949" fmla="*/ 7465527 w 9142892"/>
                <a:gd name="connsiteY2949" fmla="*/ 4774146 h 6782252"/>
                <a:gd name="connsiteX2950" fmla="*/ 7453630 w 9142892"/>
                <a:gd name="connsiteY2950" fmla="*/ 4767249 h 6782252"/>
                <a:gd name="connsiteX2951" fmla="*/ 7453630 w 9142892"/>
                <a:gd name="connsiteY2951" fmla="*/ 4767249 h 6782252"/>
                <a:gd name="connsiteX2952" fmla="*/ 7573285 w 9142892"/>
                <a:gd name="connsiteY2952" fmla="*/ 4697939 h 6782252"/>
                <a:gd name="connsiteX2953" fmla="*/ 7566389 w 9142892"/>
                <a:gd name="connsiteY2953" fmla="*/ 4699835 h 6782252"/>
                <a:gd name="connsiteX2954" fmla="*/ 7506733 w 9142892"/>
                <a:gd name="connsiteY2954" fmla="*/ 4734491 h 6782252"/>
                <a:gd name="connsiteX2955" fmla="*/ 7501734 w 9142892"/>
                <a:gd name="connsiteY2955" fmla="*/ 4753284 h 6782252"/>
                <a:gd name="connsiteX2956" fmla="*/ 7513630 w 9142892"/>
                <a:gd name="connsiteY2956" fmla="*/ 4760180 h 6782252"/>
                <a:gd name="connsiteX2957" fmla="*/ 7520527 w 9142892"/>
                <a:gd name="connsiteY2957" fmla="*/ 4758284 h 6782252"/>
                <a:gd name="connsiteX2958" fmla="*/ 7580354 w 9142892"/>
                <a:gd name="connsiteY2958" fmla="*/ 4723629 h 6782252"/>
                <a:gd name="connsiteX2959" fmla="*/ 7585354 w 9142892"/>
                <a:gd name="connsiteY2959" fmla="*/ 4704836 h 6782252"/>
                <a:gd name="connsiteX2960" fmla="*/ 7573457 w 9142892"/>
                <a:gd name="connsiteY2960" fmla="*/ 4697939 h 6782252"/>
                <a:gd name="connsiteX2961" fmla="*/ 7573457 w 9142892"/>
                <a:gd name="connsiteY2961" fmla="*/ 4697939 h 6782252"/>
                <a:gd name="connsiteX2962" fmla="*/ 7692596 w 9142892"/>
                <a:gd name="connsiteY2962" fmla="*/ 4628801 h 6782252"/>
                <a:gd name="connsiteX2963" fmla="*/ 7685699 w 9142892"/>
                <a:gd name="connsiteY2963" fmla="*/ 4630697 h 6782252"/>
                <a:gd name="connsiteX2964" fmla="*/ 7626044 w 9142892"/>
                <a:gd name="connsiteY2964" fmla="*/ 4665353 h 6782252"/>
                <a:gd name="connsiteX2965" fmla="*/ 7621044 w 9142892"/>
                <a:gd name="connsiteY2965" fmla="*/ 4684146 h 6782252"/>
                <a:gd name="connsiteX2966" fmla="*/ 7632941 w 9142892"/>
                <a:gd name="connsiteY2966" fmla="*/ 4691042 h 6782252"/>
                <a:gd name="connsiteX2967" fmla="*/ 7639665 w 9142892"/>
                <a:gd name="connsiteY2967" fmla="*/ 4689318 h 6782252"/>
                <a:gd name="connsiteX2968" fmla="*/ 7675699 w 9142892"/>
                <a:gd name="connsiteY2968" fmla="*/ 4668456 h 6782252"/>
                <a:gd name="connsiteX2969" fmla="*/ 7675699 w 9142892"/>
                <a:gd name="connsiteY2969" fmla="*/ 4668456 h 6782252"/>
                <a:gd name="connsiteX2970" fmla="*/ 7675872 w 9142892"/>
                <a:gd name="connsiteY2970" fmla="*/ 4668456 h 6782252"/>
                <a:gd name="connsiteX2971" fmla="*/ 7699493 w 9142892"/>
                <a:gd name="connsiteY2971" fmla="*/ 4654836 h 6782252"/>
                <a:gd name="connsiteX2972" fmla="*/ 7704492 w 9142892"/>
                <a:gd name="connsiteY2972" fmla="*/ 4636042 h 6782252"/>
                <a:gd name="connsiteX2973" fmla="*/ 7692596 w 9142892"/>
                <a:gd name="connsiteY2973" fmla="*/ 4629146 h 6782252"/>
                <a:gd name="connsiteX2974" fmla="*/ 7692596 w 9142892"/>
                <a:gd name="connsiteY2974" fmla="*/ 4629146 h 6782252"/>
                <a:gd name="connsiteX2975" fmla="*/ 7804493 w 9142892"/>
                <a:gd name="connsiteY2975" fmla="*/ 4553801 h 6782252"/>
                <a:gd name="connsiteX2976" fmla="*/ 7795355 w 9142892"/>
                <a:gd name="connsiteY2976" fmla="*/ 4557249 h 6782252"/>
                <a:gd name="connsiteX2977" fmla="*/ 7743975 w 9142892"/>
                <a:gd name="connsiteY2977" fmla="*/ 4596387 h 6782252"/>
                <a:gd name="connsiteX2978" fmla="*/ 7739838 w 9142892"/>
                <a:gd name="connsiteY2978" fmla="*/ 4615525 h 6782252"/>
                <a:gd name="connsiteX2979" fmla="*/ 7751389 w 9142892"/>
                <a:gd name="connsiteY2979" fmla="*/ 4621904 h 6782252"/>
                <a:gd name="connsiteX2980" fmla="*/ 7758803 w 9142892"/>
                <a:gd name="connsiteY2980" fmla="*/ 4619663 h 6782252"/>
                <a:gd name="connsiteX2981" fmla="*/ 7770010 w 9142892"/>
                <a:gd name="connsiteY2981" fmla="*/ 4612077 h 6782252"/>
                <a:gd name="connsiteX2982" fmla="*/ 7770010 w 9142892"/>
                <a:gd name="connsiteY2982" fmla="*/ 4612077 h 6782252"/>
                <a:gd name="connsiteX2983" fmla="*/ 7770355 w 9142892"/>
                <a:gd name="connsiteY2983" fmla="*/ 4611904 h 6782252"/>
                <a:gd name="connsiteX2984" fmla="*/ 7770355 w 9142892"/>
                <a:gd name="connsiteY2984" fmla="*/ 4611904 h 6782252"/>
                <a:gd name="connsiteX2985" fmla="*/ 7770699 w 9142892"/>
                <a:gd name="connsiteY2985" fmla="*/ 4611732 h 6782252"/>
                <a:gd name="connsiteX2986" fmla="*/ 7770699 w 9142892"/>
                <a:gd name="connsiteY2986" fmla="*/ 4611732 h 6782252"/>
                <a:gd name="connsiteX2987" fmla="*/ 7771044 w 9142892"/>
                <a:gd name="connsiteY2987" fmla="*/ 4611559 h 6782252"/>
                <a:gd name="connsiteX2988" fmla="*/ 7771389 w 9142892"/>
                <a:gd name="connsiteY2988" fmla="*/ 4611215 h 6782252"/>
                <a:gd name="connsiteX2989" fmla="*/ 7771389 w 9142892"/>
                <a:gd name="connsiteY2989" fmla="*/ 4611215 h 6782252"/>
                <a:gd name="connsiteX2990" fmla="*/ 7771734 w 9142892"/>
                <a:gd name="connsiteY2990" fmla="*/ 4611042 h 6782252"/>
                <a:gd name="connsiteX2991" fmla="*/ 7771734 w 9142892"/>
                <a:gd name="connsiteY2991" fmla="*/ 4611042 h 6782252"/>
                <a:gd name="connsiteX2992" fmla="*/ 7772079 w 9142892"/>
                <a:gd name="connsiteY2992" fmla="*/ 4610870 h 6782252"/>
                <a:gd name="connsiteX2993" fmla="*/ 7772079 w 9142892"/>
                <a:gd name="connsiteY2993" fmla="*/ 4610870 h 6782252"/>
                <a:gd name="connsiteX2994" fmla="*/ 7772424 w 9142892"/>
                <a:gd name="connsiteY2994" fmla="*/ 4610698 h 6782252"/>
                <a:gd name="connsiteX2995" fmla="*/ 7772424 w 9142892"/>
                <a:gd name="connsiteY2995" fmla="*/ 4610698 h 6782252"/>
                <a:gd name="connsiteX2996" fmla="*/ 7810527 w 9142892"/>
                <a:gd name="connsiteY2996" fmla="*/ 4580697 h 6782252"/>
                <a:gd name="connsiteX2997" fmla="*/ 7810527 w 9142892"/>
                <a:gd name="connsiteY2997" fmla="*/ 4580697 h 6782252"/>
                <a:gd name="connsiteX2998" fmla="*/ 7810872 w 9142892"/>
                <a:gd name="connsiteY2998" fmla="*/ 4580353 h 6782252"/>
                <a:gd name="connsiteX2999" fmla="*/ 7810872 w 9142892"/>
                <a:gd name="connsiteY2999" fmla="*/ 4580353 h 6782252"/>
                <a:gd name="connsiteX3000" fmla="*/ 7811217 w 9142892"/>
                <a:gd name="connsiteY3000" fmla="*/ 4580180 h 6782252"/>
                <a:gd name="connsiteX3001" fmla="*/ 7811217 w 9142892"/>
                <a:gd name="connsiteY3001" fmla="*/ 4580180 h 6782252"/>
                <a:gd name="connsiteX3002" fmla="*/ 7812079 w 9142892"/>
                <a:gd name="connsiteY3002" fmla="*/ 4579490 h 6782252"/>
                <a:gd name="connsiteX3003" fmla="*/ 7812079 w 9142892"/>
                <a:gd name="connsiteY3003" fmla="*/ 4579490 h 6782252"/>
                <a:gd name="connsiteX3004" fmla="*/ 7812251 w 9142892"/>
                <a:gd name="connsiteY3004" fmla="*/ 4579318 h 6782252"/>
                <a:gd name="connsiteX3005" fmla="*/ 7812251 w 9142892"/>
                <a:gd name="connsiteY3005" fmla="*/ 4579318 h 6782252"/>
                <a:gd name="connsiteX3006" fmla="*/ 7812424 w 9142892"/>
                <a:gd name="connsiteY3006" fmla="*/ 4579146 h 6782252"/>
                <a:gd name="connsiteX3007" fmla="*/ 7812424 w 9142892"/>
                <a:gd name="connsiteY3007" fmla="*/ 4579146 h 6782252"/>
                <a:gd name="connsiteX3008" fmla="*/ 7812424 w 9142892"/>
                <a:gd name="connsiteY3008" fmla="*/ 4579146 h 6782252"/>
                <a:gd name="connsiteX3009" fmla="*/ 7813458 w 9142892"/>
                <a:gd name="connsiteY3009" fmla="*/ 4559663 h 6782252"/>
                <a:gd name="connsiteX3010" fmla="*/ 7803113 w 9142892"/>
                <a:gd name="connsiteY3010" fmla="*/ 4555008 h 6782252"/>
                <a:gd name="connsiteX3011" fmla="*/ 7803113 w 9142892"/>
                <a:gd name="connsiteY3011" fmla="*/ 4555008 h 6782252"/>
                <a:gd name="connsiteX3012" fmla="*/ 7888113 w 9142892"/>
                <a:gd name="connsiteY3012" fmla="*/ 4450525 h 6782252"/>
                <a:gd name="connsiteX3013" fmla="*/ 7876045 w 9142892"/>
                <a:gd name="connsiteY3013" fmla="*/ 4457421 h 6782252"/>
                <a:gd name="connsiteX3014" fmla="*/ 7839665 w 9142892"/>
                <a:gd name="connsiteY3014" fmla="*/ 4510697 h 6782252"/>
                <a:gd name="connsiteX3015" fmla="*/ 7841734 w 9142892"/>
                <a:gd name="connsiteY3015" fmla="*/ 4530007 h 6782252"/>
                <a:gd name="connsiteX3016" fmla="*/ 7850355 w 9142892"/>
                <a:gd name="connsiteY3016" fmla="*/ 4533111 h 6782252"/>
                <a:gd name="connsiteX3017" fmla="*/ 7861045 w 9142892"/>
                <a:gd name="connsiteY3017" fmla="*/ 4527939 h 6782252"/>
                <a:gd name="connsiteX3018" fmla="*/ 7886390 w 9142892"/>
                <a:gd name="connsiteY3018" fmla="*/ 4493111 h 6782252"/>
                <a:gd name="connsiteX3019" fmla="*/ 7886390 w 9142892"/>
                <a:gd name="connsiteY3019" fmla="*/ 4493111 h 6782252"/>
                <a:gd name="connsiteX3020" fmla="*/ 7886562 w 9142892"/>
                <a:gd name="connsiteY3020" fmla="*/ 4492766 h 6782252"/>
                <a:gd name="connsiteX3021" fmla="*/ 7886562 w 9142892"/>
                <a:gd name="connsiteY3021" fmla="*/ 4492766 h 6782252"/>
                <a:gd name="connsiteX3022" fmla="*/ 7886734 w 9142892"/>
                <a:gd name="connsiteY3022" fmla="*/ 4492421 h 6782252"/>
                <a:gd name="connsiteX3023" fmla="*/ 7886734 w 9142892"/>
                <a:gd name="connsiteY3023" fmla="*/ 4492421 h 6782252"/>
                <a:gd name="connsiteX3024" fmla="*/ 7887079 w 9142892"/>
                <a:gd name="connsiteY3024" fmla="*/ 4492077 h 6782252"/>
                <a:gd name="connsiteX3025" fmla="*/ 7887079 w 9142892"/>
                <a:gd name="connsiteY3025" fmla="*/ 4492077 h 6782252"/>
                <a:gd name="connsiteX3026" fmla="*/ 7887251 w 9142892"/>
                <a:gd name="connsiteY3026" fmla="*/ 4491731 h 6782252"/>
                <a:gd name="connsiteX3027" fmla="*/ 7887251 w 9142892"/>
                <a:gd name="connsiteY3027" fmla="*/ 4491731 h 6782252"/>
                <a:gd name="connsiteX3028" fmla="*/ 7887251 w 9142892"/>
                <a:gd name="connsiteY3028" fmla="*/ 4491559 h 6782252"/>
                <a:gd name="connsiteX3029" fmla="*/ 7887251 w 9142892"/>
                <a:gd name="connsiteY3029" fmla="*/ 4491387 h 6782252"/>
                <a:gd name="connsiteX3030" fmla="*/ 7887251 w 9142892"/>
                <a:gd name="connsiteY3030" fmla="*/ 4491214 h 6782252"/>
                <a:gd name="connsiteX3031" fmla="*/ 7887251 w 9142892"/>
                <a:gd name="connsiteY3031" fmla="*/ 4491042 h 6782252"/>
                <a:gd name="connsiteX3032" fmla="*/ 7887251 w 9142892"/>
                <a:gd name="connsiteY3032" fmla="*/ 4491042 h 6782252"/>
                <a:gd name="connsiteX3033" fmla="*/ 7887941 w 9142892"/>
                <a:gd name="connsiteY3033" fmla="*/ 4490008 h 6782252"/>
                <a:gd name="connsiteX3034" fmla="*/ 7887941 w 9142892"/>
                <a:gd name="connsiteY3034" fmla="*/ 4490008 h 6782252"/>
                <a:gd name="connsiteX3035" fmla="*/ 7888113 w 9142892"/>
                <a:gd name="connsiteY3035" fmla="*/ 4489663 h 6782252"/>
                <a:gd name="connsiteX3036" fmla="*/ 7888113 w 9142892"/>
                <a:gd name="connsiteY3036" fmla="*/ 4489663 h 6782252"/>
                <a:gd name="connsiteX3037" fmla="*/ 7898803 w 9142892"/>
                <a:gd name="connsiteY3037" fmla="*/ 4471731 h 6782252"/>
                <a:gd name="connsiteX3038" fmla="*/ 7893631 w 9142892"/>
                <a:gd name="connsiteY3038" fmla="*/ 4452938 h 6782252"/>
                <a:gd name="connsiteX3039" fmla="*/ 7886734 w 9142892"/>
                <a:gd name="connsiteY3039" fmla="*/ 4451215 h 6782252"/>
                <a:gd name="connsiteX3040" fmla="*/ 7886734 w 9142892"/>
                <a:gd name="connsiteY3040" fmla="*/ 4451215 h 6782252"/>
                <a:gd name="connsiteX3041" fmla="*/ 7934321 w 9142892"/>
                <a:gd name="connsiteY3041" fmla="*/ 4325869 h 6782252"/>
                <a:gd name="connsiteX3042" fmla="*/ 7920872 w 9142892"/>
                <a:gd name="connsiteY3042" fmla="*/ 4337076 h 6782252"/>
                <a:gd name="connsiteX3043" fmla="*/ 7903458 w 9142892"/>
                <a:gd name="connsiteY3043" fmla="*/ 4399145 h 6782252"/>
                <a:gd name="connsiteX3044" fmla="*/ 7911562 w 9142892"/>
                <a:gd name="connsiteY3044" fmla="*/ 4416904 h 6782252"/>
                <a:gd name="connsiteX3045" fmla="*/ 7916389 w 9142892"/>
                <a:gd name="connsiteY3045" fmla="*/ 4417766 h 6782252"/>
                <a:gd name="connsiteX3046" fmla="*/ 7929321 w 9142892"/>
                <a:gd name="connsiteY3046" fmla="*/ 4408800 h 6782252"/>
                <a:gd name="connsiteX3047" fmla="*/ 7940010 w 9142892"/>
                <a:gd name="connsiteY3047" fmla="*/ 4376214 h 6782252"/>
                <a:gd name="connsiteX3048" fmla="*/ 7940010 w 9142892"/>
                <a:gd name="connsiteY3048" fmla="*/ 4376214 h 6782252"/>
                <a:gd name="connsiteX3049" fmla="*/ 7940010 w 9142892"/>
                <a:gd name="connsiteY3049" fmla="*/ 4375697 h 6782252"/>
                <a:gd name="connsiteX3050" fmla="*/ 7940010 w 9142892"/>
                <a:gd name="connsiteY3050" fmla="*/ 4375697 h 6782252"/>
                <a:gd name="connsiteX3051" fmla="*/ 7940527 w 9142892"/>
                <a:gd name="connsiteY3051" fmla="*/ 4373628 h 6782252"/>
                <a:gd name="connsiteX3052" fmla="*/ 7940527 w 9142892"/>
                <a:gd name="connsiteY3052" fmla="*/ 4373628 h 6782252"/>
                <a:gd name="connsiteX3053" fmla="*/ 7947769 w 9142892"/>
                <a:gd name="connsiteY3053" fmla="*/ 4342593 h 6782252"/>
                <a:gd name="connsiteX3054" fmla="*/ 7936907 w 9142892"/>
                <a:gd name="connsiteY3054" fmla="*/ 4326386 h 6782252"/>
                <a:gd name="connsiteX3055" fmla="*/ 7934321 w 9142892"/>
                <a:gd name="connsiteY3055" fmla="*/ 4326042 h 6782252"/>
                <a:gd name="connsiteX3056" fmla="*/ 7934321 w 9142892"/>
                <a:gd name="connsiteY3056" fmla="*/ 4326042 h 6782252"/>
                <a:gd name="connsiteX3057" fmla="*/ 7939320 w 9142892"/>
                <a:gd name="connsiteY3057" fmla="*/ 4192765 h 6782252"/>
                <a:gd name="connsiteX3058" fmla="*/ 7937597 w 9142892"/>
                <a:gd name="connsiteY3058" fmla="*/ 4192765 h 6782252"/>
                <a:gd name="connsiteX3059" fmla="*/ 7925527 w 9142892"/>
                <a:gd name="connsiteY3059" fmla="*/ 4208110 h 6782252"/>
                <a:gd name="connsiteX3060" fmla="*/ 7928459 w 9142892"/>
                <a:gd name="connsiteY3060" fmla="*/ 4257766 h 6782252"/>
                <a:gd name="connsiteX3061" fmla="*/ 7928114 w 9142892"/>
                <a:gd name="connsiteY3061" fmla="*/ 4272593 h 6782252"/>
                <a:gd name="connsiteX3062" fmla="*/ 7941390 w 9142892"/>
                <a:gd name="connsiteY3062" fmla="*/ 4286904 h 6782252"/>
                <a:gd name="connsiteX3063" fmla="*/ 7941907 w 9142892"/>
                <a:gd name="connsiteY3063" fmla="*/ 4286904 h 6782252"/>
                <a:gd name="connsiteX3064" fmla="*/ 7955700 w 9142892"/>
                <a:gd name="connsiteY3064" fmla="*/ 4273628 h 6782252"/>
                <a:gd name="connsiteX3065" fmla="*/ 7955700 w 9142892"/>
                <a:gd name="connsiteY3065" fmla="*/ 4272248 h 6782252"/>
                <a:gd name="connsiteX3066" fmla="*/ 7955700 w 9142892"/>
                <a:gd name="connsiteY3066" fmla="*/ 4272248 h 6782252"/>
                <a:gd name="connsiteX3067" fmla="*/ 7955700 w 9142892"/>
                <a:gd name="connsiteY3067" fmla="*/ 4271904 h 6782252"/>
                <a:gd name="connsiteX3068" fmla="*/ 7955700 w 9142892"/>
                <a:gd name="connsiteY3068" fmla="*/ 4271559 h 6782252"/>
                <a:gd name="connsiteX3069" fmla="*/ 7955700 w 9142892"/>
                <a:gd name="connsiteY3069" fmla="*/ 4271559 h 6782252"/>
                <a:gd name="connsiteX3070" fmla="*/ 7955872 w 9142892"/>
                <a:gd name="connsiteY3070" fmla="*/ 4257938 h 6782252"/>
                <a:gd name="connsiteX3071" fmla="*/ 7955872 w 9142892"/>
                <a:gd name="connsiteY3071" fmla="*/ 4257938 h 6782252"/>
                <a:gd name="connsiteX3072" fmla="*/ 7955872 w 9142892"/>
                <a:gd name="connsiteY3072" fmla="*/ 4257421 h 6782252"/>
                <a:gd name="connsiteX3073" fmla="*/ 7955872 w 9142892"/>
                <a:gd name="connsiteY3073" fmla="*/ 4257421 h 6782252"/>
                <a:gd name="connsiteX3074" fmla="*/ 7954838 w 9142892"/>
                <a:gd name="connsiteY3074" fmla="*/ 4226214 h 6782252"/>
                <a:gd name="connsiteX3075" fmla="*/ 7954838 w 9142892"/>
                <a:gd name="connsiteY3075" fmla="*/ 4226214 h 6782252"/>
                <a:gd name="connsiteX3076" fmla="*/ 7954838 w 9142892"/>
                <a:gd name="connsiteY3076" fmla="*/ 4225869 h 6782252"/>
                <a:gd name="connsiteX3077" fmla="*/ 7954838 w 9142892"/>
                <a:gd name="connsiteY3077" fmla="*/ 4225697 h 6782252"/>
                <a:gd name="connsiteX3078" fmla="*/ 7954838 w 9142892"/>
                <a:gd name="connsiteY3078" fmla="*/ 4225697 h 6782252"/>
                <a:gd name="connsiteX3079" fmla="*/ 7954838 w 9142892"/>
                <a:gd name="connsiteY3079" fmla="*/ 4225352 h 6782252"/>
                <a:gd name="connsiteX3080" fmla="*/ 7954838 w 9142892"/>
                <a:gd name="connsiteY3080" fmla="*/ 4225352 h 6782252"/>
                <a:gd name="connsiteX3081" fmla="*/ 7954838 w 9142892"/>
                <a:gd name="connsiteY3081" fmla="*/ 4225007 h 6782252"/>
                <a:gd name="connsiteX3082" fmla="*/ 7954838 w 9142892"/>
                <a:gd name="connsiteY3082" fmla="*/ 4225007 h 6782252"/>
                <a:gd name="connsiteX3083" fmla="*/ 7954838 w 9142892"/>
                <a:gd name="connsiteY3083" fmla="*/ 4224662 h 6782252"/>
                <a:gd name="connsiteX3084" fmla="*/ 7954838 w 9142892"/>
                <a:gd name="connsiteY3084" fmla="*/ 4224662 h 6782252"/>
                <a:gd name="connsiteX3085" fmla="*/ 7952941 w 9142892"/>
                <a:gd name="connsiteY3085" fmla="*/ 4205352 h 6782252"/>
                <a:gd name="connsiteX3086" fmla="*/ 7939320 w 9142892"/>
                <a:gd name="connsiteY3086" fmla="*/ 4193110 h 6782252"/>
                <a:gd name="connsiteX3087" fmla="*/ 7939320 w 9142892"/>
                <a:gd name="connsiteY3087" fmla="*/ 4193110 h 6782252"/>
                <a:gd name="connsiteX3088" fmla="*/ 7902941 w 9142892"/>
                <a:gd name="connsiteY3088" fmla="*/ 4065007 h 6782252"/>
                <a:gd name="connsiteX3089" fmla="*/ 7897079 w 9142892"/>
                <a:gd name="connsiteY3089" fmla="*/ 4066386 h 6782252"/>
                <a:gd name="connsiteX3090" fmla="*/ 7890527 w 9142892"/>
                <a:gd name="connsiteY3090" fmla="*/ 4084662 h 6782252"/>
                <a:gd name="connsiteX3091" fmla="*/ 7913114 w 9142892"/>
                <a:gd name="connsiteY3091" fmla="*/ 4145007 h 6782252"/>
                <a:gd name="connsiteX3092" fmla="*/ 7926389 w 9142892"/>
                <a:gd name="connsiteY3092" fmla="*/ 4155007 h 6782252"/>
                <a:gd name="connsiteX3093" fmla="*/ 7930182 w 9142892"/>
                <a:gd name="connsiteY3093" fmla="*/ 4154489 h 6782252"/>
                <a:gd name="connsiteX3094" fmla="*/ 7939665 w 9142892"/>
                <a:gd name="connsiteY3094" fmla="*/ 4137421 h 6782252"/>
                <a:gd name="connsiteX3095" fmla="*/ 7930700 w 9142892"/>
                <a:gd name="connsiteY3095" fmla="*/ 4109662 h 6782252"/>
                <a:gd name="connsiteX3096" fmla="*/ 7930700 w 9142892"/>
                <a:gd name="connsiteY3096" fmla="*/ 4109662 h 6782252"/>
                <a:gd name="connsiteX3097" fmla="*/ 7930700 w 9142892"/>
                <a:gd name="connsiteY3097" fmla="*/ 4109317 h 6782252"/>
                <a:gd name="connsiteX3098" fmla="*/ 7930700 w 9142892"/>
                <a:gd name="connsiteY3098" fmla="*/ 4109317 h 6782252"/>
                <a:gd name="connsiteX3099" fmla="*/ 7930355 w 9142892"/>
                <a:gd name="connsiteY3099" fmla="*/ 4108283 h 6782252"/>
                <a:gd name="connsiteX3100" fmla="*/ 7930355 w 9142892"/>
                <a:gd name="connsiteY3100" fmla="*/ 4108283 h 6782252"/>
                <a:gd name="connsiteX3101" fmla="*/ 7930355 w 9142892"/>
                <a:gd name="connsiteY3101" fmla="*/ 4107938 h 6782252"/>
                <a:gd name="connsiteX3102" fmla="*/ 7930355 w 9142892"/>
                <a:gd name="connsiteY3102" fmla="*/ 4107938 h 6782252"/>
                <a:gd name="connsiteX3103" fmla="*/ 7930355 w 9142892"/>
                <a:gd name="connsiteY3103" fmla="*/ 4107593 h 6782252"/>
                <a:gd name="connsiteX3104" fmla="*/ 7930355 w 9142892"/>
                <a:gd name="connsiteY3104" fmla="*/ 4107420 h 6782252"/>
                <a:gd name="connsiteX3105" fmla="*/ 7930355 w 9142892"/>
                <a:gd name="connsiteY3105" fmla="*/ 4107076 h 6782252"/>
                <a:gd name="connsiteX3106" fmla="*/ 7930355 w 9142892"/>
                <a:gd name="connsiteY3106" fmla="*/ 4106903 h 6782252"/>
                <a:gd name="connsiteX3107" fmla="*/ 7930355 w 9142892"/>
                <a:gd name="connsiteY3107" fmla="*/ 4106558 h 6782252"/>
                <a:gd name="connsiteX3108" fmla="*/ 7930355 w 9142892"/>
                <a:gd name="connsiteY3108" fmla="*/ 4106386 h 6782252"/>
                <a:gd name="connsiteX3109" fmla="*/ 7930355 w 9142892"/>
                <a:gd name="connsiteY3109" fmla="*/ 4106214 h 6782252"/>
                <a:gd name="connsiteX3110" fmla="*/ 7930355 w 9142892"/>
                <a:gd name="connsiteY3110" fmla="*/ 4105869 h 6782252"/>
                <a:gd name="connsiteX3111" fmla="*/ 7930355 w 9142892"/>
                <a:gd name="connsiteY3111" fmla="*/ 4105697 h 6782252"/>
                <a:gd name="connsiteX3112" fmla="*/ 7930355 w 9142892"/>
                <a:gd name="connsiteY3112" fmla="*/ 4105352 h 6782252"/>
                <a:gd name="connsiteX3113" fmla="*/ 7930355 w 9142892"/>
                <a:gd name="connsiteY3113" fmla="*/ 4105352 h 6782252"/>
                <a:gd name="connsiteX3114" fmla="*/ 7929838 w 9142892"/>
                <a:gd name="connsiteY3114" fmla="*/ 4103800 h 6782252"/>
                <a:gd name="connsiteX3115" fmla="*/ 7929838 w 9142892"/>
                <a:gd name="connsiteY3115" fmla="*/ 4103800 h 6782252"/>
                <a:gd name="connsiteX3116" fmla="*/ 7929838 w 9142892"/>
                <a:gd name="connsiteY3116" fmla="*/ 4103455 h 6782252"/>
                <a:gd name="connsiteX3117" fmla="*/ 7929838 w 9142892"/>
                <a:gd name="connsiteY3117" fmla="*/ 4103455 h 6782252"/>
                <a:gd name="connsiteX3118" fmla="*/ 7917769 w 9142892"/>
                <a:gd name="connsiteY3118" fmla="*/ 4074662 h 6782252"/>
                <a:gd name="connsiteX3119" fmla="*/ 7917769 w 9142892"/>
                <a:gd name="connsiteY3119" fmla="*/ 4074662 h 6782252"/>
                <a:gd name="connsiteX3120" fmla="*/ 7917769 w 9142892"/>
                <a:gd name="connsiteY3120" fmla="*/ 4074317 h 6782252"/>
                <a:gd name="connsiteX3121" fmla="*/ 7917769 w 9142892"/>
                <a:gd name="connsiteY3121" fmla="*/ 4074317 h 6782252"/>
                <a:gd name="connsiteX3122" fmla="*/ 7917769 w 9142892"/>
                <a:gd name="connsiteY3122" fmla="*/ 4073972 h 6782252"/>
                <a:gd name="connsiteX3123" fmla="*/ 7917769 w 9142892"/>
                <a:gd name="connsiteY3123" fmla="*/ 4073800 h 6782252"/>
                <a:gd name="connsiteX3124" fmla="*/ 7917769 w 9142892"/>
                <a:gd name="connsiteY3124" fmla="*/ 4073627 h 6782252"/>
                <a:gd name="connsiteX3125" fmla="*/ 7905355 w 9142892"/>
                <a:gd name="connsiteY3125" fmla="*/ 4065696 h 6782252"/>
                <a:gd name="connsiteX3126" fmla="*/ 7905355 w 9142892"/>
                <a:gd name="connsiteY3126" fmla="*/ 4065696 h 6782252"/>
                <a:gd name="connsiteX3127" fmla="*/ 7827768 w 9142892"/>
                <a:gd name="connsiteY3127" fmla="*/ 3955524 h 6782252"/>
                <a:gd name="connsiteX3128" fmla="*/ 7818286 w 9142892"/>
                <a:gd name="connsiteY3128" fmla="*/ 3959317 h 6782252"/>
                <a:gd name="connsiteX3129" fmla="*/ 7817941 w 9142892"/>
                <a:gd name="connsiteY3129" fmla="*/ 3978800 h 6782252"/>
                <a:gd name="connsiteX3130" fmla="*/ 7858631 w 9142892"/>
                <a:gd name="connsiteY3130" fmla="*/ 4028800 h 6782252"/>
                <a:gd name="connsiteX3131" fmla="*/ 7870010 w 9142892"/>
                <a:gd name="connsiteY3131" fmla="*/ 4034834 h 6782252"/>
                <a:gd name="connsiteX3132" fmla="*/ 7877769 w 9142892"/>
                <a:gd name="connsiteY3132" fmla="*/ 4032421 h 6782252"/>
                <a:gd name="connsiteX3133" fmla="*/ 7881389 w 9142892"/>
                <a:gd name="connsiteY3133" fmla="*/ 4013283 h 6782252"/>
                <a:gd name="connsiteX3134" fmla="*/ 7872769 w 9142892"/>
                <a:gd name="connsiteY3134" fmla="*/ 4001213 h 6782252"/>
                <a:gd name="connsiteX3135" fmla="*/ 7872769 w 9142892"/>
                <a:gd name="connsiteY3135" fmla="*/ 4001213 h 6782252"/>
                <a:gd name="connsiteX3136" fmla="*/ 7872596 w 9142892"/>
                <a:gd name="connsiteY3136" fmla="*/ 4000869 h 6782252"/>
                <a:gd name="connsiteX3137" fmla="*/ 7872596 w 9142892"/>
                <a:gd name="connsiteY3137" fmla="*/ 4000869 h 6782252"/>
                <a:gd name="connsiteX3138" fmla="*/ 7872424 w 9142892"/>
                <a:gd name="connsiteY3138" fmla="*/ 4000524 h 6782252"/>
                <a:gd name="connsiteX3139" fmla="*/ 7872424 w 9142892"/>
                <a:gd name="connsiteY3139" fmla="*/ 4000524 h 6782252"/>
                <a:gd name="connsiteX3140" fmla="*/ 7872079 w 9142892"/>
                <a:gd name="connsiteY3140" fmla="*/ 4000007 h 6782252"/>
                <a:gd name="connsiteX3141" fmla="*/ 7872079 w 9142892"/>
                <a:gd name="connsiteY3141" fmla="*/ 3999834 h 6782252"/>
                <a:gd name="connsiteX3142" fmla="*/ 7872079 w 9142892"/>
                <a:gd name="connsiteY3142" fmla="*/ 3999662 h 6782252"/>
                <a:gd name="connsiteX3143" fmla="*/ 7872079 w 9142892"/>
                <a:gd name="connsiteY3143" fmla="*/ 3999489 h 6782252"/>
                <a:gd name="connsiteX3144" fmla="*/ 7872079 w 9142892"/>
                <a:gd name="connsiteY3144" fmla="*/ 3999489 h 6782252"/>
                <a:gd name="connsiteX3145" fmla="*/ 7871907 w 9142892"/>
                <a:gd name="connsiteY3145" fmla="*/ 3999144 h 6782252"/>
                <a:gd name="connsiteX3146" fmla="*/ 7871907 w 9142892"/>
                <a:gd name="connsiteY3146" fmla="*/ 3999144 h 6782252"/>
                <a:gd name="connsiteX3147" fmla="*/ 7871217 w 9142892"/>
                <a:gd name="connsiteY3147" fmla="*/ 3998282 h 6782252"/>
                <a:gd name="connsiteX3148" fmla="*/ 7871217 w 9142892"/>
                <a:gd name="connsiteY3148" fmla="*/ 3998282 h 6782252"/>
                <a:gd name="connsiteX3149" fmla="*/ 7870872 w 9142892"/>
                <a:gd name="connsiteY3149" fmla="*/ 3997938 h 6782252"/>
                <a:gd name="connsiteX3150" fmla="*/ 7870872 w 9142892"/>
                <a:gd name="connsiteY3150" fmla="*/ 3997938 h 6782252"/>
                <a:gd name="connsiteX3151" fmla="*/ 7838631 w 9142892"/>
                <a:gd name="connsiteY3151" fmla="*/ 3960179 h 6782252"/>
                <a:gd name="connsiteX3152" fmla="*/ 7828631 w 9142892"/>
                <a:gd name="connsiteY3152" fmla="*/ 3955869 h 6782252"/>
                <a:gd name="connsiteX3153" fmla="*/ 7828631 w 9142892"/>
                <a:gd name="connsiteY3153" fmla="*/ 3955869 h 6782252"/>
                <a:gd name="connsiteX3154" fmla="*/ 7721389 w 9142892"/>
                <a:gd name="connsiteY3154" fmla="*/ 3874834 h 6782252"/>
                <a:gd name="connsiteX3155" fmla="*/ 7709320 w 9142892"/>
                <a:gd name="connsiteY3155" fmla="*/ 3881731 h 6782252"/>
                <a:gd name="connsiteX3156" fmla="*/ 7714493 w 9142892"/>
                <a:gd name="connsiteY3156" fmla="*/ 3900524 h 6782252"/>
                <a:gd name="connsiteX3157" fmla="*/ 7727596 w 9142892"/>
                <a:gd name="connsiteY3157" fmla="*/ 3908110 h 6782252"/>
                <a:gd name="connsiteX3158" fmla="*/ 7769493 w 9142892"/>
                <a:gd name="connsiteY3158" fmla="*/ 3935869 h 6782252"/>
                <a:gd name="connsiteX3159" fmla="*/ 7777768 w 9142892"/>
                <a:gd name="connsiteY3159" fmla="*/ 3938627 h 6782252"/>
                <a:gd name="connsiteX3160" fmla="*/ 7788803 w 9142892"/>
                <a:gd name="connsiteY3160" fmla="*/ 3933110 h 6782252"/>
                <a:gd name="connsiteX3161" fmla="*/ 7786217 w 9142892"/>
                <a:gd name="connsiteY3161" fmla="*/ 3913800 h 6782252"/>
                <a:gd name="connsiteX3162" fmla="*/ 7766906 w 9142892"/>
                <a:gd name="connsiteY3162" fmla="*/ 3900006 h 6782252"/>
                <a:gd name="connsiteX3163" fmla="*/ 7766906 w 9142892"/>
                <a:gd name="connsiteY3163" fmla="*/ 3900006 h 6782252"/>
                <a:gd name="connsiteX3164" fmla="*/ 7766217 w 9142892"/>
                <a:gd name="connsiteY3164" fmla="*/ 3899489 h 6782252"/>
                <a:gd name="connsiteX3165" fmla="*/ 7766217 w 9142892"/>
                <a:gd name="connsiteY3165" fmla="*/ 3899489 h 6782252"/>
                <a:gd name="connsiteX3166" fmla="*/ 7765527 w 9142892"/>
                <a:gd name="connsiteY3166" fmla="*/ 3898972 h 6782252"/>
                <a:gd name="connsiteX3167" fmla="*/ 7765527 w 9142892"/>
                <a:gd name="connsiteY3167" fmla="*/ 3898972 h 6782252"/>
                <a:gd name="connsiteX3168" fmla="*/ 7764837 w 9142892"/>
                <a:gd name="connsiteY3168" fmla="*/ 3898455 h 6782252"/>
                <a:gd name="connsiteX3169" fmla="*/ 7764837 w 9142892"/>
                <a:gd name="connsiteY3169" fmla="*/ 3898455 h 6782252"/>
                <a:gd name="connsiteX3170" fmla="*/ 7763803 w 9142892"/>
                <a:gd name="connsiteY3170" fmla="*/ 3897765 h 6782252"/>
                <a:gd name="connsiteX3171" fmla="*/ 7763803 w 9142892"/>
                <a:gd name="connsiteY3171" fmla="*/ 3897765 h 6782252"/>
                <a:gd name="connsiteX3172" fmla="*/ 7763286 w 9142892"/>
                <a:gd name="connsiteY3172" fmla="*/ 3897420 h 6782252"/>
                <a:gd name="connsiteX3173" fmla="*/ 7763113 w 9142892"/>
                <a:gd name="connsiteY3173" fmla="*/ 3897420 h 6782252"/>
                <a:gd name="connsiteX3174" fmla="*/ 7762596 w 9142892"/>
                <a:gd name="connsiteY3174" fmla="*/ 3897075 h 6782252"/>
                <a:gd name="connsiteX3175" fmla="*/ 7762424 w 9142892"/>
                <a:gd name="connsiteY3175" fmla="*/ 3897075 h 6782252"/>
                <a:gd name="connsiteX3176" fmla="*/ 7761907 w 9142892"/>
                <a:gd name="connsiteY3176" fmla="*/ 3896730 h 6782252"/>
                <a:gd name="connsiteX3177" fmla="*/ 7761734 w 9142892"/>
                <a:gd name="connsiteY3177" fmla="*/ 3896730 h 6782252"/>
                <a:gd name="connsiteX3178" fmla="*/ 7761217 w 9142892"/>
                <a:gd name="connsiteY3178" fmla="*/ 3896213 h 6782252"/>
                <a:gd name="connsiteX3179" fmla="*/ 7761044 w 9142892"/>
                <a:gd name="connsiteY3179" fmla="*/ 3896213 h 6782252"/>
                <a:gd name="connsiteX3180" fmla="*/ 7760700 w 9142892"/>
                <a:gd name="connsiteY3180" fmla="*/ 3895868 h 6782252"/>
                <a:gd name="connsiteX3181" fmla="*/ 7760355 w 9142892"/>
                <a:gd name="connsiteY3181" fmla="*/ 3895696 h 6782252"/>
                <a:gd name="connsiteX3182" fmla="*/ 7760010 w 9142892"/>
                <a:gd name="connsiteY3182" fmla="*/ 3895524 h 6782252"/>
                <a:gd name="connsiteX3183" fmla="*/ 7759665 w 9142892"/>
                <a:gd name="connsiteY3183" fmla="*/ 3895179 h 6782252"/>
                <a:gd name="connsiteX3184" fmla="*/ 7759320 w 9142892"/>
                <a:gd name="connsiteY3184" fmla="*/ 3895006 h 6782252"/>
                <a:gd name="connsiteX3185" fmla="*/ 7758975 w 9142892"/>
                <a:gd name="connsiteY3185" fmla="*/ 3894662 h 6782252"/>
                <a:gd name="connsiteX3186" fmla="*/ 7758631 w 9142892"/>
                <a:gd name="connsiteY3186" fmla="*/ 3894489 h 6782252"/>
                <a:gd name="connsiteX3187" fmla="*/ 7758285 w 9142892"/>
                <a:gd name="connsiteY3187" fmla="*/ 3894317 h 6782252"/>
                <a:gd name="connsiteX3188" fmla="*/ 7757941 w 9142892"/>
                <a:gd name="connsiteY3188" fmla="*/ 3894144 h 6782252"/>
                <a:gd name="connsiteX3189" fmla="*/ 7757596 w 9142892"/>
                <a:gd name="connsiteY3189" fmla="*/ 3893972 h 6782252"/>
                <a:gd name="connsiteX3190" fmla="*/ 7757251 w 9142892"/>
                <a:gd name="connsiteY3190" fmla="*/ 3893799 h 6782252"/>
                <a:gd name="connsiteX3191" fmla="*/ 7756906 w 9142892"/>
                <a:gd name="connsiteY3191" fmla="*/ 3893627 h 6782252"/>
                <a:gd name="connsiteX3192" fmla="*/ 7756562 w 9142892"/>
                <a:gd name="connsiteY3192" fmla="*/ 3893455 h 6782252"/>
                <a:gd name="connsiteX3193" fmla="*/ 7756217 w 9142892"/>
                <a:gd name="connsiteY3193" fmla="*/ 3893282 h 6782252"/>
                <a:gd name="connsiteX3194" fmla="*/ 7756045 w 9142892"/>
                <a:gd name="connsiteY3194" fmla="*/ 3893282 h 6782252"/>
                <a:gd name="connsiteX3195" fmla="*/ 7755527 w 9142892"/>
                <a:gd name="connsiteY3195" fmla="*/ 3892937 h 6782252"/>
                <a:gd name="connsiteX3196" fmla="*/ 7755355 w 9142892"/>
                <a:gd name="connsiteY3196" fmla="*/ 3892937 h 6782252"/>
                <a:gd name="connsiteX3197" fmla="*/ 7754838 w 9142892"/>
                <a:gd name="connsiteY3197" fmla="*/ 3892593 h 6782252"/>
                <a:gd name="connsiteX3198" fmla="*/ 7754665 w 9142892"/>
                <a:gd name="connsiteY3198" fmla="*/ 3892593 h 6782252"/>
                <a:gd name="connsiteX3199" fmla="*/ 7754148 w 9142892"/>
                <a:gd name="connsiteY3199" fmla="*/ 3892248 h 6782252"/>
                <a:gd name="connsiteX3200" fmla="*/ 7753975 w 9142892"/>
                <a:gd name="connsiteY3200" fmla="*/ 3892248 h 6782252"/>
                <a:gd name="connsiteX3201" fmla="*/ 7753458 w 9142892"/>
                <a:gd name="connsiteY3201" fmla="*/ 3891903 h 6782252"/>
                <a:gd name="connsiteX3202" fmla="*/ 7753286 w 9142892"/>
                <a:gd name="connsiteY3202" fmla="*/ 3891903 h 6782252"/>
                <a:gd name="connsiteX3203" fmla="*/ 7752769 w 9142892"/>
                <a:gd name="connsiteY3203" fmla="*/ 3891558 h 6782252"/>
                <a:gd name="connsiteX3204" fmla="*/ 7752423 w 9142892"/>
                <a:gd name="connsiteY3204" fmla="*/ 3891558 h 6782252"/>
                <a:gd name="connsiteX3205" fmla="*/ 7751906 w 9142892"/>
                <a:gd name="connsiteY3205" fmla="*/ 3891213 h 6782252"/>
                <a:gd name="connsiteX3206" fmla="*/ 7751734 w 9142892"/>
                <a:gd name="connsiteY3206" fmla="*/ 3891213 h 6782252"/>
                <a:gd name="connsiteX3207" fmla="*/ 7751217 w 9142892"/>
                <a:gd name="connsiteY3207" fmla="*/ 3890868 h 6782252"/>
                <a:gd name="connsiteX3208" fmla="*/ 7751044 w 9142892"/>
                <a:gd name="connsiteY3208" fmla="*/ 3890868 h 6782252"/>
                <a:gd name="connsiteX3209" fmla="*/ 7750527 w 9142892"/>
                <a:gd name="connsiteY3209" fmla="*/ 3890524 h 6782252"/>
                <a:gd name="connsiteX3210" fmla="*/ 7750355 w 9142892"/>
                <a:gd name="connsiteY3210" fmla="*/ 3890524 h 6782252"/>
                <a:gd name="connsiteX3211" fmla="*/ 7749837 w 9142892"/>
                <a:gd name="connsiteY3211" fmla="*/ 3890179 h 6782252"/>
                <a:gd name="connsiteX3212" fmla="*/ 7749665 w 9142892"/>
                <a:gd name="connsiteY3212" fmla="*/ 3890179 h 6782252"/>
                <a:gd name="connsiteX3213" fmla="*/ 7749148 w 9142892"/>
                <a:gd name="connsiteY3213" fmla="*/ 3889834 h 6782252"/>
                <a:gd name="connsiteX3214" fmla="*/ 7749148 w 9142892"/>
                <a:gd name="connsiteY3214" fmla="*/ 3889834 h 6782252"/>
                <a:gd name="connsiteX3215" fmla="*/ 7748630 w 9142892"/>
                <a:gd name="connsiteY3215" fmla="*/ 3889489 h 6782252"/>
                <a:gd name="connsiteX3216" fmla="*/ 7748630 w 9142892"/>
                <a:gd name="connsiteY3216" fmla="*/ 3889489 h 6782252"/>
                <a:gd name="connsiteX3217" fmla="*/ 7748113 w 9142892"/>
                <a:gd name="connsiteY3217" fmla="*/ 3889144 h 6782252"/>
                <a:gd name="connsiteX3218" fmla="*/ 7748113 w 9142892"/>
                <a:gd name="connsiteY3218" fmla="*/ 3889144 h 6782252"/>
                <a:gd name="connsiteX3219" fmla="*/ 7747596 w 9142892"/>
                <a:gd name="connsiteY3219" fmla="*/ 3888800 h 6782252"/>
                <a:gd name="connsiteX3220" fmla="*/ 7747596 w 9142892"/>
                <a:gd name="connsiteY3220" fmla="*/ 3888800 h 6782252"/>
                <a:gd name="connsiteX3221" fmla="*/ 7746907 w 9142892"/>
                <a:gd name="connsiteY3221" fmla="*/ 3888455 h 6782252"/>
                <a:gd name="connsiteX3222" fmla="*/ 7746907 w 9142892"/>
                <a:gd name="connsiteY3222" fmla="*/ 3888455 h 6782252"/>
                <a:gd name="connsiteX3223" fmla="*/ 7746389 w 9142892"/>
                <a:gd name="connsiteY3223" fmla="*/ 3888110 h 6782252"/>
                <a:gd name="connsiteX3224" fmla="*/ 7746389 w 9142892"/>
                <a:gd name="connsiteY3224" fmla="*/ 3888110 h 6782252"/>
                <a:gd name="connsiteX3225" fmla="*/ 7745872 w 9142892"/>
                <a:gd name="connsiteY3225" fmla="*/ 3887765 h 6782252"/>
                <a:gd name="connsiteX3226" fmla="*/ 7745872 w 9142892"/>
                <a:gd name="connsiteY3226" fmla="*/ 3887765 h 6782252"/>
                <a:gd name="connsiteX3227" fmla="*/ 7745182 w 9142892"/>
                <a:gd name="connsiteY3227" fmla="*/ 3887420 h 6782252"/>
                <a:gd name="connsiteX3228" fmla="*/ 7745182 w 9142892"/>
                <a:gd name="connsiteY3228" fmla="*/ 3887420 h 6782252"/>
                <a:gd name="connsiteX3229" fmla="*/ 7744493 w 9142892"/>
                <a:gd name="connsiteY3229" fmla="*/ 3887075 h 6782252"/>
                <a:gd name="connsiteX3230" fmla="*/ 7744493 w 9142892"/>
                <a:gd name="connsiteY3230" fmla="*/ 3887075 h 6782252"/>
                <a:gd name="connsiteX3231" fmla="*/ 7743803 w 9142892"/>
                <a:gd name="connsiteY3231" fmla="*/ 3886730 h 6782252"/>
                <a:gd name="connsiteX3232" fmla="*/ 7743803 w 9142892"/>
                <a:gd name="connsiteY3232" fmla="*/ 3886730 h 6782252"/>
                <a:gd name="connsiteX3233" fmla="*/ 7743803 w 9142892"/>
                <a:gd name="connsiteY3233" fmla="*/ 3886730 h 6782252"/>
                <a:gd name="connsiteX3234" fmla="*/ 7743458 w 9142892"/>
                <a:gd name="connsiteY3234" fmla="*/ 3886730 h 6782252"/>
                <a:gd name="connsiteX3235" fmla="*/ 7743458 w 9142892"/>
                <a:gd name="connsiteY3235" fmla="*/ 3886730 h 6782252"/>
                <a:gd name="connsiteX3236" fmla="*/ 7743286 w 9142892"/>
                <a:gd name="connsiteY3236" fmla="*/ 3886730 h 6782252"/>
                <a:gd name="connsiteX3237" fmla="*/ 7743286 w 9142892"/>
                <a:gd name="connsiteY3237" fmla="*/ 3886730 h 6782252"/>
                <a:gd name="connsiteX3238" fmla="*/ 7742768 w 9142892"/>
                <a:gd name="connsiteY3238" fmla="*/ 3886386 h 6782252"/>
                <a:gd name="connsiteX3239" fmla="*/ 7742768 w 9142892"/>
                <a:gd name="connsiteY3239" fmla="*/ 3886386 h 6782252"/>
                <a:gd name="connsiteX3240" fmla="*/ 7742768 w 9142892"/>
                <a:gd name="connsiteY3240" fmla="*/ 3886386 h 6782252"/>
                <a:gd name="connsiteX3241" fmla="*/ 7742424 w 9142892"/>
                <a:gd name="connsiteY3241" fmla="*/ 3886386 h 6782252"/>
                <a:gd name="connsiteX3242" fmla="*/ 7742078 w 9142892"/>
                <a:gd name="connsiteY3242" fmla="*/ 3886041 h 6782252"/>
                <a:gd name="connsiteX3243" fmla="*/ 7742078 w 9142892"/>
                <a:gd name="connsiteY3243" fmla="*/ 3886041 h 6782252"/>
                <a:gd name="connsiteX3244" fmla="*/ 7741734 w 9142892"/>
                <a:gd name="connsiteY3244" fmla="*/ 3885869 h 6782252"/>
                <a:gd name="connsiteX3245" fmla="*/ 7741734 w 9142892"/>
                <a:gd name="connsiteY3245" fmla="*/ 3885869 h 6782252"/>
                <a:gd name="connsiteX3246" fmla="*/ 7741734 w 9142892"/>
                <a:gd name="connsiteY3246" fmla="*/ 3885869 h 6782252"/>
                <a:gd name="connsiteX3247" fmla="*/ 7741734 w 9142892"/>
                <a:gd name="connsiteY3247" fmla="*/ 3885869 h 6782252"/>
                <a:gd name="connsiteX3248" fmla="*/ 7741389 w 9142892"/>
                <a:gd name="connsiteY3248" fmla="*/ 3885696 h 6782252"/>
                <a:gd name="connsiteX3249" fmla="*/ 7741389 w 9142892"/>
                <a:gd name="connsiteY3249" fmla="*/ 3885696 h 6782252"/>
                <a:gd name="connsiteX3250" fmla="*/ 7730872 w 9142892"/>
                <a:gd name="connsiteY3250" fmla="*/ 3879662 h 6782252"/>
                <a:gd name="connsiteX3251" fmla="*/ 7723975 w 9142892"/>
                <a:gd name="connsiteY3251" fmla="*/ 3877765 h 6782252"/>
                <a:gd name="connsiteX3252" fmla="*/ 7723975 w 9142892"/>
                <a:gd name="connsiteY3252" fmla="*/ 3877765 h 6782252"/>
                <a:gd name="connsiteX3253" fmla="*/ 7601561 w 9142892"/>
                <a:gd name="connsiteY3253" fmla="*/ 3806386 h 6782252"/>
                <a:gd name="connsiteX3254" fmla="*/ 7589492 w 9142892"/>
                <a:gd name="connsiteY3254" fmla="*/ 3813282 h 6782252"/>
                <a:gd name="connsiteX3255" fmla="*/ 7594665 w 9142892"/>
                <a:gd name="connsiteY3255" fmla="*/ 3832075 h 6782252"/>
                <a:gd name="connsiteX3256" fmla="*/ 7654492 w 9142892"/>
                <a:gd name="connsiteY3256" fmla="*/ 3866213 h 6782252"/>
                <a:gd name="connsiteX3257" fmla="*/ 7661389 w 9142892"/>
                <a:gd name="connsiteY3257" fmla="*/ 3868110 h 6782252"/>
                <a:gd name="connsiteX3258" fmla="*/ 7673458 w 9142892"/>
                <a:gd name="connsiteY3258" fmla="*/ 3861213 h 6782252"/>
                <a:gd name="connsiteX3259" fmla="*/ 7668285 w 9142892"/>
                <a:gd name="connsiteY3259" fmla="*/ 3842420 h 6782252"/>
                <a:gd name="connsiteX3260" fmla="*/ 7632079 w 9142892"/>
                <a:gd name="connsiteY3260" fmla="*/ 3821731 h 6782252"/>
                <a:gd name="connsiteX3261" fmla="*/ 7608458 w 9142892"/>
                <a:gd name="connsiteY3261" fmla="*/ 3808282 h 6782252"/>
                <a:gd name="connsiteX3262" fmla="*/ 7601734 w 9142892"/>
                <a:gd name="connsiteY3262" fmla="*/ 3806558 h 6782252"/>
                <a:gd name="connsiteX3263" fmla="*/ 7601734 w 9142892"/>
                <a:gd name="connsiteY3263" fmla="*/ 3806558 h 6782252"/>
                <a:gd name="connsiteX3264" fmla="*/ 7481734 w 9142892"/>
                <a:gd name="connsiteY3264" fmla="*/ 3737937 h 6782252"/>
                <a:gd name="connsiteX3265" fmla="*/ 7469664 w 9142892"/>
                <a:gd name="connsiteY3265" fmla="*/ 3744834 h 6782252"/>
                <a:gd name="connsiteX3266" fmla="*/ 7474837 w 9142892"/>
                <a:gd name="connsiteY3266" fmla="*/ 3763627 h 6782252"/>
                <a:gd name="connsiteX3267" fmla="*/ 7534664 w 9142892"/>
                <a:gd name="connsiteY3267" fmla="*/ 3797765 h 6782252"/>
                <a:gd name="connsiteX3268" fmla="*/ 7541561 w 9142892"/>
                <a:gd name="connsiteY3268" fmla="*/ 3799662 h 6782252"/>
                <a:gd name="connsiteX3269" fmla="*/ 7553630 w 9142892"/>
                <a:gd name="connsiteY3269" fmla="*/ 3792765 h 6782252"/>
                <a:gd name="connsiteX3270" fmla="*/ 7548630 w 9142892"/>
                <a:gd name="connsiteY3270" fmla="*/ 3773972 h 6782252"/>
                <a:gd name="connsiteX3271" fmla="*/ 7488630 w 9142892"/>
                <a:gd name="connsiteY3271" fmla="*/ 3739661 h 6782252"/>
                <a:gd name="connsiteX3272" fmla="*/ 7481906 w 9142892"/>
                <a:gd name="connsiteY3272" fmla="*/ 3737937 h 6782252"/>
                <a:gd name="connsiteX3273" fmla="*/ 7481906 w 9142892"/>
                <a:gd name="connsiteY3273" fmla="*/ 3737937 h 6782252"/>
                <a:gd name="connsiteX3274" fmla="*/ 7361906 w 9142892"/>
                <a:gd name="connsiteY3274" fmla="*/ 3669489 h 6782252"/>
                <a:gd name="connsiteX3275" fmla="*/ 7349836 w 9142892"/>
                <a:gd name="connsiteY3275" fmla="*/ 3676385 h 6782252"/>
                <a:gd name="connsiteX3276" fmla="*/ 7355009 w 9142892"/>
                <a:gd name="connsiteY3276" fmla="*/ 3695178 h 6782252"/>
                <a:gd name="connsiteX3277" fmla="*/ 7414837 w 9142892"/>
                <a:gd name="connsiteY3277" fmla="*/ 3729317 h 6782252"/>
                <a:gd name="connsiteX3278" fmla="*/ 7421733 w 9142892"/>
                <a:gd name="connsiteY3278" fmla="*/ 3731213 h 6782252"/>
                <a:gd name="connsiteX3279" fmla="*/ 7433802 w 9142892"/>
                <a:gd name="connsiteY3279" fmla="*/ 3724316 h 6782252"/>
                <a:gd name="connsiteX3280" fmla="*/ 7428630 w 9142892"/>
                <a:gd name="connsiteY3280" fmla="*/ 3705523 h 6782252"/>
                <a:gd name="connsiteX3281" fmla="*/ 7368802 w 9142892"/>
                <a:gd name="connsiteY3281" fmla="*/ 3671385 h 6782252"/>
                <a:gd name="connsiteX3282" fmla="*/ 7361906 w 9142892"/>
                <a:gd name="connsiteY3282" fmla="*/ 3669489 h 6782252"/>
                <a:gd name="connsiteX3283" fmla="*/ 7361906 w 9142892"/>
                <a:gd name="connsiteY3283" fmla="*/ 3669489 h 6782252"/>
                <a:gd name="connsiteX3284" fmla="*/ 7242077 w 9142892"/>
                <a:gd name="connsiteY3284" fmla="*/ 3601040 h 6782252"/>
                <a:gd name="connsiteX3285" fmla="*/ 7230009 w 9142892"/>
                <a:gd name="connsiteY3285" fmla="*/ 3607937 h 6782252"/>
                <a:gd name="connsiteX3286" fmla="*/ 7235181 w 9142892"/>
                <a:gd name="connsiteY3286" fmla="*/ 3626730 h 6782252"/>
                <a:gd name="connsiteX3287" fmla="*/ 7295009 w 9142892"/>
                <a:gd name="connsiteY3287" fmla="*/ 3660868 h 6782252"/>
                <a:gd name="connsiteX3288" fmla="*/ 7301905 w 9142892"/>
                <a:gd name="connsiteY3288" fmla="*/ 3662765 h 6782252"/>
                <a:gd name="connsiteX3289" fmla="*/ 7313974 w 9142892"/>
                <a:gd name="connsiteY3289" fmla="*/ 3655868 h 6782252"/>
                <a:gd name="connsiteX3290" fmla="*/ 7308802 w 9142892"/>
                <a:gd name="connsiteY3290" fmla="*/ 3637075 h 6782252"/>
                <a:gd name="connsiteX3291" fmla="*/ 7272940 w 9142892"/>
                <a:gd name="connsiteY3291" fmla="*/ 3616558 h 6782252"/>
                <a:gd name="connsiteX3292" fmla="*/ 7248802 w 9142892"/>
                <a:gd name="connsiteY3292" fmla="*/ 3602764 h 6782252"/>
                <a:gd name="connsiteX3293" fmla="*/ 7242077 w 9142892"/>
                <a:gd name="connsiteY3293" fmla="*/ 3601040 h 6782252"/>
                <a:gd name="connsiteX3294" fmla="*/ 7242077 w 9142892"/>
                <a:gd name="connsiteY3294" fmla="*/ 3601040 h 6782252"/>
                <a:gd name="connsiteX3295" fmla="*/ 7122250 w 9142892"/>
                <a:gd name="connsiteY3295" fmla="*/ 3532592 h 6782252"/>
                <a:gd name="connsiteX3296" fmla="*/ 7110181 w 9142892"/>
                <a:gd name="connsiteY3296" fmla="*/ 3539488 h 6782252"/>
                <a:gd name="connsiteX3297" fmla="*/ 7115354 w 9142892"/>
                <a:gd name="connsiteY3297" fmla="*/ 3558282 h 6782252"/>
                <a:gd name="connsiteX3298" fmla="*/ 7175181 w 9142892"/>
                <a:gd name="connsiteY3298" fmla="*/ 3592420 h 6782252"/>
                <a:gd name="connsiteX3299" fmla="*/ 7182078 w 9142892"/>
                <a:gd name="connsiteY3299" fmla="*/ 3594316 h 6782252"/>
                <a:gd name="connsiteX3300" fmla="*/ 7194146 w 9142892"/>
                <a:gd name="connsiteY3300" fmla="*/ 3587420 h 6782252"/>
                <a:gd name="connsiteX3301" fmla="*/ 7189147 w 9142892"/>
                <a:gd name="connsiteY3301" fmla="*/ 3568627 h 6782252"/>
                <a:gd name="connsiteX3302" fmla="*/ 7129146 w 9142892"/>
                <a:gd name="connsiteY3302" fmla="*/ 3534316 h 6782252"/>
                <a:gd name="connsiteX3303" fmla="*/ 7122423 w 9142892"/>
                <a:gd name="connsiteY3303" fmla="*/ 3532592 h 6782252"/>
                <a:gd name="connsiteX3304" fmla="*/ 7122423 w 9142892"/>
                <a:gd name="connsiteY3304" fmla="*/ 3532592 h 6782252"/>
                <a:gd name="connsiteX3305" fmla="*/ 7002422 w 9142892"/>
                <a:gd name="connsiteY3305" fmla="*/ 3464144 h 6782252"/>
                <a:gd name="connsiteX3306" fmla="*/ 6990353 w 9142892"/>
                <a:gd name="connsiteY3306" fmla="*/ 3471040 h 6782252"/>
                <a:gd name="connsiteX3307" fmla="*/ 6995525 w 9142892"/>
                <a:gd name="connsiteY3307" fmla="*/ 3489833 h 6782252"/>
                <a:gd name="connsiteX3308" fmla="*/ 7055353 w 9142892"/>
                <a:gd name="connsiteY3308" fmla="*/ 3523971 h 6782252"/>
                <a:gd name="connsiteX3309" fmla="*/ 7062250 w 9142892"/>
                <a:gd name="connsiteY3309" fmla="*/ 3525868 h 6782252"/>
                <a:gd name="connsiteX3310" fmla="*/ 7074319 w 9142892"/>
                <a:gd name="connsiteY3310" fmla="*/ 3518971 h 6782252"/>
                <a:gd name="connsiteX3311" fmla="*/ 7069146 w 9142892"/>
                <a:gd name="connsiteY3311" fmla="*/ 3500178 h 6782252"/>
                <a:gd name="connsiteX3312" fmla="*/ 7009318 w 9142892"/>
                <a:gd name="connsiteY3312" fmla="*/ 3466040 h 6782252"/>
                <a:gd name="connsiteX3313" fmla="*/ 7002422 w 9142892"/>
                <a:gd name="connsiteY3313" fmla="*/ 3464144 h 6782252"/>
                <a:gd name="connsiteX3314" fmla="*/ 7002422 w 9142892"/>
                <a:gd name="connsiteY3314" fmla="*/ 3464144 h 6782252"/>
                <a:gd name="connsiteX3315" fmla="*/ 6882594 w 9142892"/>
                <a:gd name="connsiteY3315" fmla="*/ 3395695 h 6782252"/>
                <a:gd name="connsiteX3316" fmla="*/ 6870525 w 9142892"/>
                <a:gd name="connsiteY3316" fmla="*/ 3402592 h 6782252"/>
                <a:gd name="connsiteX3317" fmla="*/ 6875697 w 9142892"/>
                <a:gd name="connsiteY3317" fmla="*/ 3421385 h 6782252"/>
                <a:gd name="connsiteX3318" fmla="*/ 6935525 w 9142892"/>
                <a:gd name="connsiteY3318" fmla="*/ 3455523 h 6782252"/>
                <a:gd name="connsiteX3319" fmla="*/ 6942422 w 9142892"/>
                <a:gd name="connsiteY3319" fmla="*/ 3457419 h 6782252"/>
                <a:gd name="connsiteX3320" fmla="*/ 6954491 w 9142892"/>
                <a:gd name="connsiteY3320" fmla="*/ 3450523 h 6782252"/>
                <a:gd name="connsiteX3321" fmla="*/ 6949319 w 9142892"/>
                <a:gd name="connsiteY3321" fmla="*/ 3431730 h 6782252"/>
                <a:gd name="connsiteX3322" fmla="*/ 6912422 w 9142892"/>
                <a:gd name="connsiteY3322" fmla="*/ 3410695 h 6782252"/>
                <a:gd name="connsiteX3323" fmla="*/ 6912250 w 9142892"/>
                <a:gd name="connsiteY3323" fmla="*/ 3410695 h 6782252"/>
                <a:gd name="connsiteX3324" fmla="*/ 6911732 w 9142892"/>
                <a:gd name="connsiteY3324" fmla="*/ 3410351 h 6782252"/>
                <a:gd name="connsiteX3325" fmla="*/ 6889318 w 9142892"/>
                <a:gd name="connsiteY3325" fmla="*/ 3397592 h 6782252"/>
                <a:gd name="connsiteX3326" fmla="*/ 6882594 w 9142892"/>
                <a:gd name="connsiteY3326" fmla="*/ 3395868 h 6782252"/>
                <a:gd name="connsiteX3327" fmla="*/ 6882594 w 9142892"/>
                <a:gd name="connsiteY3327" fmla="*/ 3395868 h 6782252"/>
                <a:gd name="connsiteX3328" fmla="*/ 6762766 w 9142892"/>
                <a:gd name="connsiteY3328" fmla="*/ 3327247 h 6782252"/>
                <a:gd name="connsiteX3329" fmla="*/ 6750697 w 9142892"/>
                <a:gd name="connsiteY3329" fmla="*/ 3334144 h 6782252"/>
                <a:gd name="connsiteX3330" fmla="*/ 6755870 w 9142892"/>
                <a:gd name="connsiteY3330" fmla="*/ 3352937 h 6782252"/>
                <a:gd name="connsiteX3331" fmla="*/ 6815698 w 9142892"/>
                <a:gd name="connsiteY3331" fmla="*/ 3387075 h 6782252"/>
                <a:gd name="connsiteX3332" fmla="*/ 6822594 w 9142892"/>
                <a:gd name="connsiteY3332" fmla="*/ 3388971 h 6782252"/>
                <a:gd name="connsiteX3333" fmla="*/ 6834663 w 9142892"/>
                <a:gd name="connsiteY3333" fmla="*/ 3382075 h 6782252"/>
                <a:gd name="connsiteX3334" fmla="*/ 6829663 w 9142892"/>
                <a:gd name="connsiteY3334" fmla="*/ 3363281 h 6782252"/>
                <a:gd name="connsiteX3335" fmla="*/ 6769663 w 9142892"/>
                <a:gd name="connsiteY3335" fmla="*/ 3328971 h 6782252"/>
                <a:gd name="connsiteX3336" fmla="*/ 6762939 w 9142892"/>
                <a:gd name="connsiteY3336" fmla="*/ 3327247 h 6782252"/>
                <a:gd name="connsiteX3337" fmla="*/ 6762939 w 9142892"/>
                <a:gd name="connsiteY3337" fmla="*/ 3327247 h 6782252"/>
                <a:gd name="connsiteX3338" fmla="*/ 6642938 w 9142892"/>
                <a:gd name="connsiteY3338" fmla="*/ 3258798 h 6782252"/>
                <a:gd name="connsiteX3339" fmla="*/ 6630870 w 9142892"/>
                <a:gd name="connsiteY3339" fmla="*/ 3265695 h 6782252"/>
                <a:gd name="connsiteX3340" fmla="*/ 6636042 w 9142892"/>
                <a:gd name="connsiteY3340" fmla="*/ 3284488 h 6782252"/>
                <a:gd name="connsiteX3341" fmla="*/ 6695870 w 9142892"/>
                <a:gd name="connsiteY3341" fmla="*/ 3318626 h 6782252"/>
                <a:gd name="connsiteX3342" fmla="*/ 6702766 w 9142892"/>
                <a:gd name="connsiteY3342" fmla="*/ 3320523 h 6782252"/>
                <a:gd name="connsiteX3343" fmla="*/ 6714835 w 9142892"/>
                <a:gd name="connsiteY3343" fmla="*/ 3313626 h 6782252"/>
                <a:gd name="connsiteX3344" fmla="*/ 6709663 w 9142892"/>
                <a:gd name="connsiteY3344" fmla="*/ 3294833 h 6782252"/>
                <a:gd name="connsiteX3345" fmla="*/ 6649835 w 9142892"/>
                <a:gd name="connsiteY3345" fmla="*/ 3260695 h 6782252"/>
                <a:gd name="connsiteX3346" fmla="*/ 6642938 w 9142892"/>
                <a:gd name="connsiteY3346" fmla="*/ 3258798 h 6782252"/>
                <a:gd name="connsiteX3347" fmla="*/ 6642938 w 9142892"/>
                <a:gd name="connsiteY3347" fmla="*/ 3258798 h 6782252"/>
                <a:gd name="connsiteX3348" fmla="*/ 6523111 w 9142892"/>
                <a:gd name="connsiteY3348" fmla="*/ 3190350 h 6782252"/>
                <a:gd name="connsiteX3349" fmla="*/ 6511042 w 9142892"/>
                <a:gd name="connsiteY3349" fmla="*/ 3197247 h 6782252"/>
                <a:gd name="connsiteX3350" fmla="*/ 6516214 w 9142892"/>
                <a:gd name="connsiteY3350" fmla="*/ 3216040 h 6782252"/>
                <a:gd name="connsiteX3351" fmla="*/ 6576042 w 9142892"/>
                <a:gd name="connsiteY3351" fmla="*/ 3250178 h 6782252"/>
                <a:gd name="connsiteX3352" fmla="*/ 6582939 w 9142892"/>
                <a:gd name="connsiteY3352" fmla="*/ 3252074 h 6782252"/>
                <a:gd name="connsiteX3353" fmla="*/ 6595007 w 9142892"/>
                <a:gd name="connsiteY3353" fmla="*/ 3245178 h 6782252"/>
                <a:gd name="connsiteX3354" fmla="*/ 6589835 w 9142892"/>
                <a:gd name="connsiteY3354" fmla="*/ 3226385 h 6782252"/>
                <a:gd name="connsiteX3355" fmla="*/ 6554318 w 9142892"/>
                <a:gd name="connsiteY3355" fmla="*/ 3206040 h 6782252"/>
                <a:gd name="connsiteX3356" fmla="*/ 6554318 w 9142892"/>
                <a:gd name="connsiteY3356" fmla="*/ 3206040 h 6782252"/>
                <a:gd name="connsiteX3357" fmla="*/ 6553111 w 9142892"/>
                <a:gd name="connsiteY3357" fmla="*/ 3205350 h 6782252"/>
                <a:gd name="connsiteX3358" fmla="*/ 6529835 w 9142892"/>
                <a:gd name="connsiteY3358" fmla="*/ 3192074 h 6782252"/>
                <a:gd name="connsiteX3359" fmla="*/ 6523111 w 9142892"/>
                <a:gd name="connsiteY3359" fmla="*/ 3190350 h 6782252"/>
                <a:gd name="connsiteX3360" fmla="*/ 6523111 w 9142892"/>
                <a:gd name="connsiteY3360" fmla="*/ 3190350 h 6782252"/>
                <a:gd name="connsiteX3361" fmla="*/ 6403283 w 9142892"/>
                <a:gd name="connsiteY3361" fmla="*/ 3121902 h 6782252"/>
                <a:gd name="connsiteX3362" fmla="*/ 6391386 w 9142892"/>
                <a:gd name="connsiteY3362" fmla="*/ 3128798 h 6782252"/>
                <a:gd name="connsiteX3363" fmla="*/ 6396559 w 9142892"/>
                <a:gd name="connsiteY3363" fmla="*/ 3147591 h 6782252"/>
                <a:gd name="connsiteX3364" fmla="*/ 6456387 w 9142892"/>
                <a:gd name="connsiteY3364" fmla="*/ 3181729 h 6782252"/>
                <a:gd name="connsiteX3365" fmla="*/ 6463283 w 9142892"/>
                <a:gd name="connsiteY3365" fmla="*/ 3183626 h 6782252"/>
                <a:gd name="connsiteX3366" fmla="*/ 6475352 w 9142892"/>
                <a:gd name="connsiteY3366" fmla="*/ 3176729 h 6782252"/>
                <a:gd name="connsiteX3367" fmla="*/ 6470352 w 9142892"/>
                <a:gd name="connsiteY3367" fmla="*/ 3157936 h 6782252"/>
                <a:gd name="connsiteX3368" fmla="*/ 6410352 w 9142892"/>
                <a:gd name="connsiteY3368" fmla="*/ 3123626 h 6782252"/>
                <a:gd name="connsiteX3369" fmla="*/ 6403628 w 9142892"/>
                <a:gd name="connsiteY3369" fmla="*/ 3121902 h 6782252"/>
                <a:gd name="connsiteX3370" fmla="*/ 6403628 w 9142892"/>
                <a:gd name="connsiteY3370" fmla="*/ 3121902 h 6782252"/>
                <a:gd name="connsiteX3371" fmla="*/ 6283455 w 9142892"/>
                <a:gd name="connsiteY3371" fmla="*/ 3053453 h 6782252"/>
                <a:gd name="connsiteX3372" fmla="*/ 6271386 w 9142892"/>
                <a:gd name="connsiteY3372" fmla="*/ 3060350 h 6782252"/>
                <a:gd name="connsiteX3373" fmla="*/ 6276558 w 9142892"/>
                <a:gd name="connsiteY3373" fmla="*/ 3079143 h 6782252"/>
                <a:gd name="connsiteX3374" fmla="*/ 6336386 w 9142892"/>
                <a:gd name="connsiteY3374" fmla="*/ 3113281 h 6782252"/>
                <a:gd name="connsiteX3375" fmla="*/ 6343283 w 9142892"/>
                <a:gd name="connsiteY3375" fmla="*/ 3115177 h 6782252"/>
                <a:gd name="connsiteX3376" fmla="*/ 6355352 w 9142892"/>
                <a:gd name="connsiteY3376" fmla="*/ 3108281 h 6782252"/>
                <a:gd name="connsiteX3377" fmla="*/ 6350179 w 9142892"/>
                <a:gd name="connsiteY3377" fmla="*/ 3089488 h 6782252"/>
                <a:gd name="connsiteX3378" fmla="*/ 6290352 w 9142892"/>
                <a:gd name="connsiteY3378" fmla="*/ 3055350 h 6782252"/>
                <a:gd name="connsiteX3379" fmla="*/ 6283455 w 9142892"/>
                <a:gd name="connsiteY3379" fmla="*/ 3053453 h 6782252"/>
                <a:gd name="connsiteX3380" fmla="*/ 6283455 w 9142892"/>
                <a:gd name="connsiteY3380" fmla="*/ 3053453 h 6782252"/>
                <a:gd name="connsiteX3381" fmla="*/ 6163627 w 9142892"/>
                <a:gd name="connsiteY3381" fmla="*/ 2985005 h 6782252"/>
                <a:gd name="connsiteX3382" fmla="*/ 6151558 w 9142892"/>
                <a:gd name="connsiteY3382" fmla="*/ 2991902 h 6782252"/>
                <a:gd name="connsiteX3383" fmla="*/ 6156731 w 9142892"/>
                <a:gd name="connsiteY3383" fmla="*/ 3010695 h 6782252"/>
                <a:gd name="connsiteX3384" fmla="*/ 6216558 w 9142892"/>
                <a:gd name="connsiteY3384" fmla="*/ 3044833 h 6782252"/>
                <a:gd name="connsiteX3385" fmla="*/ 6223455 w 9142892"/>
                <a:gd name="connsiteY3385" fmla="*/ 3046729 h 6782252"/>
                <a:gd name="connsiteX3386" fmla="*/ 6235352 w 9142892"/>
                <a:gd name="connsiteY3386" fmla="*/ 3039833 h 6782252"/>
                <a:gd name="connsiteX3387" fmla="*/ 6230179 w 9142892"/>
                <a:gd name="connsiteY3387" fmla="*/ 3021040 h 6782252"/>
                <a:gd name="connsiteX3388" fmla="*/ 6194662 w 9142892"/>
                <a:gd name="connsiteY3388" fmla="*/ 3000695 h 6782252"/>
                <a:gd name="connsiteX3389" fmla="*/ 6194662 w 9142892"/>
                <a:gd name="connsiteY3389" fmla="*/ 3000695 h 6782252"/>
                <a:gd name="connsiteX3390" fmla="*/ 6194490 w 9142892"/>
                <a:gd name="connsiteY3390" fmla="*/ 3000522 h 6782252"/>
                <a:gd name="connsiteX3391" fmla="*/ 6194490 w 9142892"/>
                <a:gd name="connsiteY3391" fmla="*/ 3000522 h 6782252"/>
                <a:gd name="connsiteX3392" fmla="*/ 6194144 w 9142892"/>
                <a:gd name="connsiteY3392" fmla="*/ 3000350 h 6782252"/>
                <a:gd name="connsiteX3393" fmla="*/ 6194144 w 9142892"/>
                <a:gd name="connsiteY3393" fmla="*/ 3000350 h 6782252"/>
                <a:gd name="connsiteX3394" fmla="*/ 6193972 w 9142892"/>
                <a:gd name="connsiteY3394" fmla="*/ 3000350 h 6782252"/>
                <a:gd name="connsiteX3395" fmla="*/ 6170524 w 9142892"/>
                <a:gd name="connsiteY3395" fmla="*/ 2986902 h 6782252"/>
                <a:gd name="connsiteX3396" fmla="*/ 6163800 w 9142892"/>
                <a:gd name="connsiteY3396" fmla="*/ 2985177 h 6782252"/>
                <a:gd name="connsiteX3397" fmla="*/ 6163800 w 9142892"/>
                <a:gd name="connsiteY3397" fmla="*/ 2985177 h 6782252"/>
                <a:gd name="connsiteX3398" fmla="*/ 6043799 w 9142892"/>
                <a:gd name="connsiteY3398" fmla="*/ 2916557 h 6782252"/>
                <a:gd name="connsiteX3399" fmla="*/ 6031731 w 9142892"/>
                <a:gd name="connsiteY3399" fmla="*/ 2923453 h 6782252"/>
                <a:gd name="connsiteX3400" fmla="*/ 6036903 w 9142892"/>
                <a:gd name="connsiteY3400" fmla="*/ 2942246 h 6782252"/>
                <a:gd name="connsiteX3401" fmla="*/ 6096730 w 9142892"/>
                <a:gd name="connsiteY3401" fmla="*/ 2976384 h 6782252"/>
                <a:gd name="connsiteX3402" fmla="*/ 6103627 w 9142892"/>
                <a:gd name="connsiteY3402" fmla="*/ 2978281 h 6782252"/>
                <a:gd name="connsiteX3403" fmla="*/ 6115696 w 9142892"/>
                <a:gd name="connsiteY3403" fmla="*/ 2971384 h 6782252"/>
                <a:gd name="connsiteX3404" fmla="*/ 6110696 w 9142892"/>
                <a:gd name="connsiteY3404" fmla="*/ 2952591 h 6782252"/>
                <a:gd name="connsiteX3405" fmla="*/ 6050696 w 9142892"/>
                <a:gd name="connsiteY3405" fmla="*/ 2918281 h 6782252"/>
                <a:gd name="connsiteX3406" fmla="*/ 6043972 w 9142892"/>
                <a:gd name="connsiteY3406" fmla="*/ 2916557 h 6782252"/>
                <a:gd name="connsiteX3407" fmla="*/ 6043972 w 9142892"/>
                <a:gd name="connsiteY3407" fmla="*/ 2916557 h 6782252"/>
                <a:gd name="connsiteX3408" fmla="*/ 5923972 w 9142892"/>
                <a:gd name="connsiteY3408" fmla="*/ 2848108 h 6782252"/>
                <a:gd name="connsiteX3409" fmla="*/ 5911902 w 9142892"/>
                <a:gd name="connsiteY3409" fmla="*/ 2855005 h 6782252"/>
                <a:gd name="connsiteX3410" fmla="*/ 5917075 w 9142892"/>
                <a:gd name="connsiteY3410" fmla="*/ 2873798 h 6782252"/>
                <a:gd name="connsiteX3411" fmla="*/ 5976903 w 9142892"/>
                <a:gd name="connsiteY3411" fmla="*/ 2907936 h 6782252"/>
                <a:gd name="connsiteX3412" fmla="*/ 5983799 w 9142892"/>
                <a:gd name="connsiteY3412" fmla="*/ 2909833 h 6782252"/>
                <a:gd name="connsiteX3413" fmla="*/ 5995868 w 9142892"/>
                <a:gd name="connsiteY3413" fmla="*/ 2902936 h 6782252"/>
                <a:gd name="connsiteX3414" fmla="*/ 5990696 w 9142892"/>
                <a:gd name="connsiteY3414" fmla="*/ 2884143 h 6782252"/>
                <a:gd name="connsiteX3415" fmla="*/ 5930868 w 9142892"/>
                <a:gd name="connsiteY3415" fmla="*/ 2850005 h 6782252"/>
                <a:gd name="connsiteX3416" fmla="*/ 5923972 w 9142892"/>
                <a:gd name="connsiteY3416" fmla="*/ 2848108 h 6782252"/>
                <a:gd name="connsiteX3417" fmla="*/ 5923972 w 9142892"/>
                <a:gd name="connsiteY3417" fmla="*/ 2848108 h 6782252"/>
                <a:gd name="connsiteX3418" fmla="*/ 5804144 w 9142892"/>
                <a:gd name="connsiteY3418" fmla="*/ 2779660 h 6782252"/>
                <a:gd name="connsiteX3419" fmla="*/ 5792075 w 9142892"/>
                <a:gd name="connsiteY3419" fmla="*/ 2786556 h 6782252"/>
                <a:gd name="connsiteX3420" fmla="*/ 5797247 w 9142892"/>
                <a:gd name="connsiteY3420" fmla="*/ 2805349 h 6782252"/>
                <a:gd name="connsiteX3421" fmla="*/ 5857075 w 9142892"/>
                <a:gd name="connsiteY3421" fmla="*/ 2839488 h 6782252"/>
                <a:gd name="connsiteX3422" fmla="*/ 5863971 w 9142892"/>
                <a:gd name="connsiteY3422" fmla="*/ 2841384 h 6782252"/>
                <a:gd name="connsiteX3423" fmla="*/ 5876041 w 9142892"/>
                <a:gd name="connsiteY3423" fmla="*/ 2834487 h 6782252"/>
                <a:gd name="connsiteX3424" fmla="*/ 5870868 w 9142892"/>
                <a:gd name="connsiteY3424" fmla="*/ 2815694 h 6782252"/>
                <a:gd name="connsiteX3425" fmla="*/ 5835523 w 9142892"/>
                <a:gd name="connsiteY3425" fmla="*/ 2795522 h 6782252"/>
                <a:gd name="connsiteX3426" fmla="*/ 5835178 w 9142892"/>
                <a:gd name="connsiteY3426" fmla="*/ 2795522 h 6782252"/>
                <a:gd name="connsiteX3427" fmla="*/ 5835178 w 9142892"/>
                <a:gd name="connsiteY3427" fmla="*/ 2795350 h 6782252"/>
                <a:gd name="connsiteX3428" fmla="*/ 5834833 w 9142892"/>
                <a:gd name="connsiteY3428" fmla="*/ 2795350 h 6782252"/>
                <a:gd name="connsiteX3429" fmla="*/ 5834833 w 9142892"/>
                <a:gd name="connsiteY3429" fmla="*/ 2795177 h 6782252"/>
                <a:gd name="connsiteX3430" fmla="*/ 5811040 w 9142892"/>
                <a:gd name="connsiteY3430" fmla="*/ 2781556 h 6782252"/>
                <a:gd name="connsiteX3431" fmla="*/ 5804316 w 9142892"/>
                <a:gd name="connsiteY3431" fmla="*/ 2779832 h 6782252"/>
                <a:gd name="connsiteX3432" fmla="*/ 5804316 w 9142892"/>
                <a:gd name="connsiteY3432" fmla="*/ 2779832 h 6782252"/>
                <a:gd name="connsiteX3433" fmla="*/ 5684316 w 9142892"/>
                <a:gd name="connsiteY3433" fmla="*/ 2711211 h 6782252"/>
                <a:gd name="connsiteX3434" fmla="*/ 5672247 w 9142892"/>
                <a:gd name="connsiteY3434" fmla="*/ 2718108 h 6782252"/>
                <a:gd name="connsiteX3435" fmla="*/ 5677419 w 9142892"/>
                <a:gd name="connsiteY3435" fmla="*/ 2736901 h 6782252"/>
                <a:gd name="connsiteX3436" fmla="*/ 5737247 w 9142892"/>
                <a:gd name="connsiteY3436" fmla="*/ 2771039 h 6782252"/>
                <a:gd name="connsiteX3437" fmla="*/ 5744144 w 9142892"/>
                <a:gd name="connsiteY3437" fmla="*/ 2772936 h 6782252"/>
                <a:gd name="connsiteX3438" fmla="*/ 5756213 w 9142892"/>
                <a:gd name="connsiteY3438" fmla="*/ 2766039 h 6782252"/>
                <a:gd name="connsiteX3439" fmla="*/ 5751213 w 9142892"/>
                <a:gd name="connsiteY3439" fmla="*/ 2747246 h 6782252"/>
                <a:gd name="connsiteX3440" fmla="*/ 5691213 w 9142892"/>
                <a:gd name="connsiteY3440" fmla="*/ 2712936 h 6782252"/>
                <a:gd name="connsiteX3441" fmla="*/ 5684488 w 9142892"/>
                <a:gd name="connsiteY3441" fmla="*/ 2711211 h 6782252"/>
                <a:gd name="connsiteX3442" fmla="*/ 5684488 w 9142892"/>
                <a:gd name="connsiteY3442" fmla="*/ 2711211 h 6782252"/>
                <a:gd name="connsiteX3443" fmla="*/ 5664143 w 9142892"/>
                <a:gd name="connsiteY3443" fmla="*/ 2618625 h 6782252"/>
                <a:gd name="connsiteX3444" fmla="*/ 5657247 w 9142892"/>
                <a:gd name="connsiteY3444" fmla="*/ 2620522 h 6782252"/>
                <a:gd name="connsiteX3445" fmla="*/ 5607419 w 9142892"/>
                <a:gd name="connsiteY3445" fmla="*/ 2649142 h 6782252"/>
                <a:gd name="connsiteX3446" fmla="*/ 5565695 w 9142892"/>
                <a:gd name="connsiteY3446" fmla="*/ 2673108 h 6782252"/>
                <a:gd name="connsiteX3447" fmla="*/ 5607419 w 9142892"/>
                <a:gd name="connsiteY3447" fmla="*/ 2696901 h 6782252"/>
                <a:gd name="connsiteX3448" fmla="*/ 5617419 w 9142892"/>
                <a:gd name="connsiteY3448" fmla="*/ 2702591 h 6782252"/>
                <a:gd name="connsiteX3449" fmla="*/ 5624316 w 9142892"/>
                <a:gd name="connsiteY3449" fmla="*/ 2704487 h 6782252"/>
                <a:gd name="connsiteX3450" fmla="*/ 5636385 w 9142892"/>
                <a:gd name="connsiteY3450" fmla="*/ 2697591 h 6782252"/>
                <a:gd name="connsiteX3451" fmla="*/ 5631212 w 9142892"/>
                <a:gd name="connsiteY3451" fmla="*/ 2678797 h 6782252"/>
                <a:gd name="connsiteX3452" fmla="*/ 5621212 w 9142892"/>
                <a:gd name="connsiteY3452" fmla="*/ 2673108 h 6782252"/>
                <a:gd name="connsiteX3453" fmla="*/ 5621212 w 9142892"/>
                <a:gd name="connsiteY3453" fmla="*/ 2673108 h 6782252"/>
                <a:gd name="connsiteX3454" fmla="*/ 5621212 w 9142892"/>
                <a:gd name="connsiteY3454" fmla="*/ 2673108 h 6782252"/>
                <a:gd name="connsiteX3455" fmla="*/ 5621212 w 9142892"/>
                <a:gd name="connsiteY3455" fmla="*/ 2673108 h 6782252"/>
                <a:gd name="connsiteX3456" fmla="*/ 5621212 w 9142892"/>
                <a:gd name="connsiteY3456" fmla="*/ 2673108 h 6782252"/>
                <a:gd name="connsiteX3457" fmla="*/ 5621212 w 9142892"/>
                <a:gd name="connsiteY3457" fmla="*/ 2673108 h 6782252"/>
                <a:gd name="connsiteX3458" fmla="*/ 5621212 w 9142892"/>
                <a:gd name="connsiteY3458" fmla="*/ 2673108 h 6782252"/>
                <a:gd name="connsiteX3459" fmla="*/ 5671040 w 9142892"/>
                <a:gd name="connsiteY3459" fmla="*/ 2644487 h 6782252"/>
                <a:gd name="connsiteX3460" fmla="*/ 5676040 w 9142892"/>
                <a:gd name="connsiteY3460" fmla="*/ 2625694 h 6782252"/>
                <a:gd name="connsiteX3461" fmla="*/ 5664143 w 9142892"/>
                <a:gd name="connsiteY3461" fmla="*/ 2618797 h 6782252"/>
                <a:gd name="connsiteX3462" fmla="*/ 5664143 w 9142892"/>
                <a:gd name="connsiteY3462" fmla="*/ 2618797 h 6782252"/>
                <a:gd name="connsiteX3463" fmla="*/ 5783626 w 9142892"/>
                <a:gd name="connsiteY3463" fmla="*/ 2549832 h 6782252"/>
                <a:gd name="connsiteX3464" fmla="*/ 5776730 w 9142892"/>
                <a:gd name="connsiteY3464" fmla="*/ 2551728 h 6782252"/>
                <a:gd name="connsiteX3465" fmla="*/ 5716902 w 9142892"/>
                <a:gd name="connsiteY3465" fmla="*/ 2586211 h 6782252"/>
                <a:gd name="connsiteX3466" fmla="*/ 5711902 w 9142892"/>
                <a:gd name="connsiteY3466" fmla="*/ 2605004 h 6782252"/>
                <a:gd name="connsiteX3467" fmla="*/ 5723799 w 9142892"/>
                <a:gd name="connsiteY3467" fmla="*/ 2611901 h 6782252"/>
                <a:gd name="connsiteX3468" fmla="*/ 5730696 w 9142892"/>
                <a:gd name="connsiteY3468" fmla="*/ 2610004 h 6782252"/>
                <a:gd name="connsiteX3469" fmla="*/ 5750006 w 9142892"/>
                <a:gd name="connsiteY3469" fmla="*/ 2598797 h 6782252"/>
                <a:gd name="connsiteX3470" fmla="*/ 5750006 w 9142892"/>
                <a:gd name="connsiteY3470" fmla="*/ 2598797 h 6782252"/>
                <a:gd name="connsiteX3471" fmla="*/ 5750006 w 9142892"/>
                <a:gd name="connsiteY3471" fmla="*/ 2598797 h 6782252"/>
                <a:gd name="connsiteX3472" fmla="*/ 5790351 w 9142892"/>
                <a:gd name="connsiteY3472" fmla="*/ 2575694 h 6782252"/>
                <a:gd name="connsiteX3473" fmla="*/ 5795351 w 9142892"/>
                <a:gd name="connsiteY3473" fmla="*/ 2556901 h 6782252"/>
                <a:gd name="connsiteX3474" fmla="*/ 5783454 w 9142892"/>
                <a:gd name="connsiteY3474" fmla="*/ 2550004 h 6782252"/>
                <a:gd name="connsiteX3475" fmla="*/ 5783454 w 9142892"/>
                <a:gd name="connsiteY3475" fmla="*/ 2550004 h 6782252"/>
                <a:gd name="connsiteX3476" fmla="*/ 5903110 w 9142892"/>
                <a:gd name="connsiteY3476" fmla="*/ 2481039 h 6782252"/>
                <a:gd name="connsiteX3477" fmla="*/ 5896213 w 9142892"/>
                <a:gd name="connsiteY3477" fmla="*/ 2482935 h 6782252"/>
                <a:gd name="connsiteX3478" fmla="*/ 5836385 w 9142892"/>
                <a:gd name="connsiteY3478" fmla="*/ 2517418 h 6782252"/>
                <a:gd name="connsiteX3479" fmla="*/ 5831385 w 9142892"/>
                <a:gd name="connsiteY3479" fmla="*/ 2536211 h 6782252"/>
                <a:gd name="connsiteX3480" fmla="*/ 5843282 w 9142892"/>
                <a:gd name="connsiteY3480" fmla="*/ 2543108 h 6782252"/>
                <a:gd name="connsiteX3481" fmla="*/ 5850178 w 9142892"/>
                <a:gd name="connsiteY3481" fmla="*/ 2541211 h 6782252"/>
                <a:gd name="connsiteX3482" fmla="*/ 5894316 w 9142892"/>
                <a:gd name="connsiteY3482" fmla="*/ 2515694 h 6782252"/>
                <a:gd name="connsiteX3483" fmla="*/ 5909834 w 9142892"/>
                <a:gd name="connsiteY3483" fmla="*/ 2506728 h 6782252"/>
                <a:gd name="connsiteX3484" fmla="*/ 5914834 w 9142892"/>
                <a:gd name="connsiteY3484" fmla="*/ 2487935 h 6782252"/>
                <a:gd name="connsiteX3485" fmla="*/ 5902937 w 9142892"/>
                <a:gd name="connsiteY3485" fmla="*/ 2481039 h 6782252"/>
                <a:gd name="connsiteX3486" fmla="*/ 5902937 w 9142892"/>
                <a:gd name="connsiteY3486" fmla="*/ 2481039 h 6782252"/>
                <a:gd name="connsiteX3487" fmla="*/ 6022593 w 9142892"/>
                <a:gd name="connsiteY3487" fmla="*/ 2412245 h 6782252"/>
                <a:gd name="connsiteX3488" fmla="*/ 6015696 w 9142892"/>
                <a:gd name="connsiteY3488" fmla="*/ 2414142 h 6782252"/>
                <a:gd name="connsiteX3489" fmla="*/ 5955868 w 9142892"/>
                <a:gd name="connsiteY3489" fmla="*/ 2448625 h 6782252"/>
                <a:gd name="connsiteX3490" fmla="*/ 5950868 w 9142892"/>
                <a:gd name="connsiteY3490" fmla="*/ 2467418 h 6782252"/>
                <a:gd name="connsiteX3491" fmla="*/ 5962765 w 9142892"/>
                <a:gd name="connsiteY3491" fmla="*/ 2474314 h 6782252"/>
                <a:gd name="connsiteX3492" fmla="*/ 5969661 w 9142892"/>
                <a:gd name="connsiteY3492" fmla="*/ 2472418 h 6782252"/>
                <a:gd name="connsiteX3493" fmla="*/ 6029489 w 9142892"/>
                <a:gd name="connsiteY3493" fmla="*/ 2437935 h 6782252"/>
                <a:gd name="connsiteX3494" fmla="*/ 6034489 w 9142892"/>
                <a:gd name="connsiteY3494" fmla="*/ 2419142 h 6782252"/>
                <a:gd name="connsiteX3495" fmla="*/ 6022593 w 9142892"/>
                <a:gd name="connsiteY3495" fmla="*/ 2412245 h 6782252"/>
                <a:gd name="connsiteX3496" fmla="*/ 6022593 w 9142892"/>
                <a:gd name="connsiteY3496" fmla="*/ 2412245 h 6782252"/>
                <a:gd name="connsiteX3497" fmla="*/ 6142075 w 9142892"/>
                <a:gd name="connsiteY3497" fmla="*/ 2343452 h 6782252"/>
                <a:gd name="connsiteX3498" fmla="*/ 6135179 w 9142892"/>
                <a:gd name="connsiteY3498" fmla="*/ 2345349 h 6782252"/>
                <a:gd name="connsiteX3499" fmla="*/ 6075351 w 9142892"/>
                <a:gd name="connsiteY3499" fmla="*/ 2379832 h 6782252"/>
                <a:gd name="connsiteX3500" fmla="*/ 6070351 w 9142892"/>
                <a:gd name="connsiteY3500" fmla="*/ 2398625 h 6782252"/>
                <a:gd name="connsiteX3501" fmla="*/ 6082248 w 9142892"/>
                <a:gd name="connsiteY3501" fmla="*/ 2405521 h 6782252"/>
                <a:gd name="connsiteX3502" fmla="*/ 6089144 w 9142892"/>
                <a:gd name="connsiteY3502" fmla="*/ 2403625 h 6782252"/>
                <a:gd name="connsiteX3503" fmla="*/ 6099145 w 9142892"/>
                <a:gd name="connsiteY3503" fmla="*/ 2397762 h 6782252"/>
                <a:gd name="connsiteX3504" fmla="*/ 6148972 w 9142892"/>
                <a:gd name="connsiteY3504" fmla="*/ 2369142 h 6782252"/>
                <a:gd name="connsiteX3505" fmla="*/ 6153972 w 9142892"/>
                <a:gd name="connsiteY3505" fmla="*/ 2350349 h 6782252"/>
                <a:gd name="connsiteX3506" fmla="*/ 6142075 w 9142892"/>
                <a:gd name="connsiteY3506" fmla="*/ 2343452 h 6782252"/>
                <a:gd name="connsiteX3507" fmla="*/ 6142075 w 9142892"/>
                <a:gd name="connsiteY3507" fmla="*/ 2343452 h 6782252"/>
                <a:gd name="connsiteX3508" fmla="*/ 6261558 w 9142892"/>
                <a:gd name="connsiteY3508" fmla="*/ 2274659 h 6782252"/>
                <a:gd name="connsiteX3509" fmla="*/ 6254662 w 9142892"/>
                <a:gd name="connsiteY3509" fmla="*/ 2276555 h 6782252"/>
                <a:gd name="connsiteX3510" fmla="*/ 6194834 w 9142892"/>
                <a:gd name="connsiteY3510" fmla="*/ 2311038 h 6782252"/>
                <a:gd name="connsiteX3511" fmla="*/ 6189834 w 9142892"/>
                <a:gd name="connsiteY3511" fmla="*/ 2329832 h 6782252"/>
                <a:gd name="connsiteX3512" fmla="*/ 6201731 w 9142892"/>
                <a:gd name="connsiteY3512" fmla="*/ 2336728 h 6782252"/>
                <a:gd name="connsiteX3513" fmla="*/ 6208628 w 9142892"/>
                <a:gd name="connsiteY3513" fmla="*/ 2334831 h 6782252"/>
                <a:gd name="connsiteX3514" fmla="*/ 6222765 w 9142892"/>
                <a:gd name="connsiteY3514" fmla="*/ 2326728 h 6782252"/>
                <a:gd name="connsiteX3515" fmla="*/ 6268455 w 9142892"/>
                <a:gd name="connsiteY3515" fmla="*/ 2300349 h 6782252"/>
                <a:gd name="connsiteX3516" fmla="*/ 6273455 w 9142892"/>
                <a:gd name="connsiteY3516" fmla="*/ 2281556 h 6782252"/>
                <a:gd name="connsiteX3517" fmla="*/ 6261558 w 9142892"/>
                <a:gd name="connsiteY3517" fmla="*/ 2274659 h 6782252"/>
                <a:gd name="connsiteX3518" fmla="*/ 6261558 w 9142892"/>
                <a:gd name="connsiteY3518" fmla="*/ 2274659 h 6782252"/>
                <a:gd name="connsiteX3519" fmla="*/ 6381042 w 9142892"/>
                <a:gd name="connsiteY3519" fmla="*/ 2205866 h 6782252"/>
                <a:gd name="connsiteX3520" fmla="*/ 6374145 w 9142892"/>
                <a:gd name="connsiteY3520" fmla="*/ 2207762 h 6782252"/>
                <a:gd name="connsiteX3521" fmla="*/ 6314317 w 9142892"/>
                <a:gd name="connsiteY3521" fmla="*/ 2242245 h 6782252"/>
                <a:gd name="connsiteX3522" fmla="*/ 6309317 w 9142892"/>
                <a:gd name="connsiteY3522" fmla="*/ 2261038 h 6782252"/>
                <a:gd name="connsiteX3523" fmla="*/ 6321214 w 9142892"/>
                <a:gd name="connsiteY3523" fmla="*/ 2267935 h 6782252"/>
                <a:gd name="connsiteX3524" fmla="*/ 6328110 w 9142892"/>
                <a:gd name="connsiteY3524" fmla="*/ 2266038 h 6782252"/>
                <a:gd name="connsiteX3525" fmla="*/ 6345179 w 9142892"/>
                <a:gd name="connsiteY3525" fmla="*/ 2256211 h 6782252"/>
                <a:gd name="connsiteX3526" fmla="*/ 6345179 w 9142892"/>
                <a:gd name="connsiteY3526" fmla="*/ 2256211 h 6782252"/>
                <a:gd name="connsiteX3527" fmla="*/ 6345524 w 9142892"/>
                <a:gd name="connsiteY3527" fmla="*/ 2256211 h 6782252"/>
                <a:gd name="connsiteX3528" fmla="*/ 6388110 w 9142892"/>
                <a:gd name="connsiteY3528" fmla="*/ 2231555 h 6782252"/>
                <a:gd name="connsiteX3529" fmla="*/ 6393110 w 9142892"/>
                <a:gd name="connsiteY3529" fmla="*/ 2212762 h 6782252"/>
                <a:gd name="connsiteX3530" fmla="*/ 6381214 w 9142892"/>
                <a:gd name="connsiteY3530" fmla="*/ 2205866 h 6782252"/>
                <a:gd name="connsiteX3531" fmla="*/ 6381214 w 9142892"/>
                <a:gd name="connsiteY3531" fmla="*/ 2205866 h 6782252"/>
                <a:gd name="connsiteX3532" fmla="*/ 6500525 w 9142892"/>
                <a:gd name="connsiteY3532" fmla="*/ 2137073 h 6782252"/>
                <a:gd name="connsiteX3533" fmla="*/ 6493628 w 9142892"/>
                <a:gd name="connsiteY3533" fmla="*/ 2138969 h 6782252"/>
                <a:gd name="connsiteX3534" fmla="*/ 6433800 w 9142892"/>
                <a:gd name="connsiteY3534" fmla="*/ 2173452 h 6782252"/>
                <a:gd name="connsiteX3535" fmla="*/ 6428800 w 9142892"/>
                <a:gd name="connsiteY3535" fmla="*/ 2192245 h 6782252"/>
                <a:gd name="connsiteX3536" fmla="*/ 6440697 w 9142892"/>
                <a:gd name="connsiteY3536" fmla="*/ 2199142 h 6782252"/>
                <a:gd name="connsiteX3537" fmla="*/ 6447593 w 9142892"/>
                <a:gd name="connsiteY3537" fmla="*/ 2197245 h 6782252"/>
                <a:gd name="connsiteX3538" fmla="*/ 6447593 w 9142892"/>
                <a:gd name="connsiteY3538" fmla="*/ 2197245 h 6782252"/>
                <a:gd name="connsiteX3539" fmla="*/ 6447593 w 9142892"/>
                <a:gd name="connsiteY3539" fmla="*/ 2197245 h 6782252"/>
                <a:gd name="connsiteX3540" fmla="*/ 6447593 w 9142892"/>
                <a:gd name="connsiteY3540" fmla="*/ 2197245 h 6782252"/>
                <a:gd name="connsiteX3541" fmla="*/ 6447593 w 9142892"/>
                <a:gd name="connsiteY3541" fmla="*/ 2197245 h 6782252"/>
                <a:gd name="connsiteX3542" fmla="*/ 6447593 w 9142892"/>
                <a:gd name="connsiteY3542" fmla="*/ 2197245 h 6782252"/>
                <a:gd name="connsiteX3543" fmla="*/ 6447593 w 9142892"/>
                <a:gd name="connsiteY3543" fmla="*/ 2197245 h 6782252"/>
                <a:gd name="connsiteX3544" fmla="*/ 6507248 w 9142892"/>
                <a:gd name="connsiteY3544" fmla="*/ 2162935 h 6782252"/>
                <a:gd name="connsiteX3545" fmla="*/ 6512249 w 9142892"/>
                <a:gd name="connsiteY3545" fmla="*/ 2144142 h 6782252"/>
                <a:gd name="connsiteX3546" fmla="*/ 6500352 w 9142892"/>
                <a:gd name="connsiteY3546" fmla="*/ 2137245 h 6782252"/>
                <a:gd name="connsiteX3547" fmla="*/ 6500352 w 9142892"/>
                <a:gd name="connsiteY3547" fmla="*/ 2137245 h 6782252"/>
                <a:gd name="connsiteX3548" fmla="*/ 6620007 w 9142892"/>
                <a:gd name="connsiteY3548" fmla="*/ 2068279 h 6782252"/>
                <a:gd name="connsiteX3549" fmla="*/ 6613111 w 9142892"/>
                <a:gd name="connsiteY3549" fmla="*/ 2070176 h 6782252"/>
                <a:gd name="connsiteX3550" fmla="*/ 6553283 w 9142892"/>
                <a:gd name="connsiteY3550" fmla="*/ 2104659 h 6782252"/>
                <a:gd name="connsiteX3551" fmla="*/ 6548283 w 9142892"/>
                <a:gd name="connsiteY3551" fmla="*/ 2123452 h 6782252"/>
                <a:gd name="connsiteX3552" fmla="*/ 6560180 w 9142892"/>
                <a:gd name="connsiteY3552" fmla="*/ 2130348 h 6782252"/>
                <a:gd name="connsiteX3553" fmla="*/ 6567076 w 9142892"/>
                <a:gd name="connsiteY3553" fmla="*/ 2128452 h 6782252"/>
                <a:gd name="connsiteX3554" fmla="*/ 6626904 w 9142892"/>
                <a:gd name="connsiteY3554" fmla="*/ 2093969 h 6782252"/>
                <a:gd name="connsiteX3555" fmla="*/ 6631904 w 9142892"/>
                <a:gd name="connsiteY3555" fmla="*/ 2075176 h 6782252"/>
                <a:gd name="connsiteX3556" fmla="*/ 6620007 w 9142892"/>
                <a:gd name="connsiteY3556" fmla="*/ 2068279 h 6782252"/>
                <a:gd name="connsiteX3557" fmla="*/ 6620007 w 9142892"/>
                <a:gd name="connsiteY3557" fmla="*/ 2068279 h 6782252"/>
                <a:gd name="connsiteX3558" fmla="*/ 6739490 w 9142892"/>
                <a:gd name="connsiteY3558" fmla="*/ 1999486 h 6782252"/>
                <a:gd name="connsiteX3559" fmla="*/ 6732594 w 9142892"/>
                <a:gd name="connsiteY3559" fmla="*/ 2001383 h 6782252"/>
                <a:gd name="connsiteX3560" fmla="*/ 6672766 w 9142892"/>
                <a:gd name="connsiteY3560" fmla="*/ 2035865 h 6782252"/>
                <a:gd name="connsiteX3561" fmla="*/ 6667766 w 9142892"/>
                <a:gd name="connsiteY3561" fmla="*/ 2054659 h 6782252"/>
                <a:gd name="connsiteX3562" fmla="*/ 6679663 w 9142892"/>
                <a:gd name="connsiteY3562" fmla="*/ 2061555 h 6782252"/>
                <a:gd name="connsiteX3563" fmla="*/ 6686387 w 9142892"/>
                <a:gd name="connsiteY3563" fmla="*/ 2059831 h 6782252"/>
                <a:gd name="connsiteX3564" fmla="*/ 6710352 w 9142892"/>
                <a:gd name="connsiteY3564" fmla="*/ 2046038 h 6782252"/>
                <a:gd name="connsiteX3565" fmla="*/ 6746042 w 9142892"/>
                <a:gd name="connsiteY3565" fmla="*/ 2025521 h 6782252"/>
                <a:gd name="connsiteX3566" fmla="*/ 6751042 w 9142892"/>
                <a:gd name="connsiteY3566" fmla="*/ 2006727 h 6782252"/>
                <a:gd name="connsiteX3567" fmla="*/ 6739146 w 9142892"/>
                <a:gd name="connsiteY3567" fmla="*/ 1999831 h 6782252"/>
                <a:gd name="connsiteX3568" fmla="*/ 6739146 w 9142892"/>
                <a:gd name="connsiteY3568" fmla="*/ 1999831 h 6782252"/>
                <a:gd name="connsiteX3569" fmla="*/ 6858974 w 9142892"/>
                <a:gd name="connsiteY3569" fmla="*/ 1930693 h 6782252"/>
                <a:gd name="connsiteX3570" fmla="*/ 6852077 w 9142892"/>
                <a:gd name="connsiteY3570" fmla="*/ 1932589 h 6782252"/>
                <a:gd name="connsiteX3571" fmla="*/ 6792249 w 9142892"/>
                <a:gd name="connsiteY3571" fmla="*/ 1967072 h 6782252"/>
                <a:gd name="connsiteX3572" fmla="*/ 6787249 w 9142892"/>
                <a:gd name="connsiteY3572" fmla="*/ 1985865 h 6782252"/>
                <a:gd name="connsiteX3573" fmla="*/ 6799146 w 9142892"/>
                <a:gd name="connsiteY3573" fmla="*/ 1992762 h 6782252"/>
                <a:gd name="connsiteX3574" fmla="*/ 6806042 w 9142892"/>
                <a:gd name="connsiteY3574" fmla="*/ 1990865 h 6782252"/>
                <a:gd name="connsiteX3575" fmla="*/ 6812422 w 9142892"/>
                <a:gd name="connsiteY3575" fmla="*/ 1987245 h 6782252"/>
                <a:gd name="connsiteX3576" fmla="*/ 6812422 w 9142892"/>
                <a:gd name="connsiteY3576" fmla="*/ 1987245 h 6782252"/>
                <a:gd name="connsiteX3577" fmla="*/ 6812594 w 9142892"/>
                <a:gd name="connsiteY3577" fmla="*/ 1987245 h 6782252"/>
                <a:gd name="connsiteX3578" fmla="*/ 6865698 w 9142892"/>
                <a:gd name="connsiteY3578" fmla="*/ 1956555 h 6782252"/>
                <a:gd name="connsiteX3579" fmla="*/ 6870698 w 9142892"/>
                <a:gd name="connsiteY3579" fmla="*/ 1937762 h 6782252"/>
                <a:gd name="connsiteX3580" fmla="*/ 6858801 w 9142892"/>
                <a:gd name="connsiteY3580" fmla="*/ 1930865 h 6782252"/>
                <a:gd name="connsiteX3581" fmla="*/ 6858801 w 9142892"/>
                <a:gd name="connsiteY3581" fmla="*/ 1930865 h 6782252"/>
                <a:gd name="connsiteX3582" fmla="*/ 6978457 w 9142892"/>
                <a:gd name="connsiteY3582" fmla="*/ 1861900 h 6782252"/>
                <a:gd name="connsiteX3583" fmla="*/ 6971560 w 9142892"/>
                <a:gd name="connsiteY3583" fmla="*/ 1863796 h 6782252"/>
                <a:gd name="connsiteX3584" fmla="*/ 6911732 w 9142892"/>
                <a:gd name="connsiteY3584" fmla="*/ 1898279 h 6782252"/>
                <a:gd name="connsiteX3585" fmla="*/ 6906732 w 9142892"/>
                <a:gd name="connsiteY3585" fmla="*/ 1917072 h 6782252"/>
                <a:gd name="connsiteX3586" fmla="*/ 6918629 w 9142892"/>
                <a:gd name="connsiteY3586" fmla="*/ 1923969 h 6782252"/>
                <a:gd name="connsiteX3587" fmla="*/ 6925525 w 9142892"/>
                <a:gd name="connsiteY3587" fmla="*/ 1922072 h 6782252"/>
                <a:gd name="connsiteX3588" fmla="*/ 6985353 w 9142892"/>
                <a:gd name="connsiteY3588" fmla="*/ 1887589 h 6782252"/>
                <a:gd name="connsiteX3589" fmla="*/ 6990353 w 9142892"/>
                <a:gd name="connsiteY3589" fmla="*/ 1868796 h 6782252"/>
                <a:gd name="connsiteX3590" fmla="*/ 6978457 w 9142892"/>
                <a:gd name="connsiteY3590" fmla="*/ 1861900 h 6782252"/>
                <a:gd name="connsiteX3591" fmla="*/ 6978457 w 9142892"/>
                <a:gd name="connsiteY3591" fmla="*/ 1861900 h 6782252"/>
                <a:gd name="connsiteX3592" fmla="*/ 7097940 w 9142892"/>
                <a:gd name="connsiteY3592" fmla="*/ 1793106 h 6782252"/>
                <a:gd name="connsiteX3593" fmla="*/ 7091043 w 9142892"/>
                <a:gd name="connsiteY3593" fmla="*/ 1795003 h 6782252"/>
                <a:gd name="connsiteX3594" fmla="*/ 7031215 w 9142892"/>
                <a:gd name="connsiteY3594" fmla="*/ 1829486 h 6782252"/>
                <a:gd name="connsiteX3595" fmla="*/ 7026215 w 9142892"/>
                <a:gd name="connsiteY3595" fmla="*/ 1848279 h 6782252"/>
                <a:gd name="connsiteX3596" fmla="*/ 7038112 w 9142892"/>
                <a:gd name="connsiteY3596" fmla="*/ 1855175 h 6782252"/>
                <a:gd name="connsiteX3597" fmla="*/ 7044836 w 9142892"/>
                <a:gd name="connsiteY3597" fmla="*/ 1853451 h 6782252"/>
                <a:gd name="connsiteX3598" fmla="*/ 7075526 w 9142892"/>
                <a:gd name="connsiteY3598" fmla="*/ 1835865 h 6782252"/>
                <a:gd name="connsiteX3599" fmla="*/ 7075526 w 9142892"/>
                <a:gd name="connsiteY3599" fmla="*/ 1835865 h 6782252"/>
                <a:gd name="connsiteX3600" fmla="*/ 7075871 w 9142892"/>
                <a:gd name="connsiteY3600" fmla="*/ 1835865 h 6782252"/>
                <a:gd name="connsiteX3601" fmla="*/ 7104664 w 9142892"/>
                <a:gd name="connsiteY3601" fmla="*/ 1819141 h 6782252"/>
                <a:gd name="connsiteX3602" fmla="*/ 7109664 w 9142892"/>
                <a:gd name="connsiteY3602" fmla="*/ 1800348 h 6782252"/>
                <a:gd name="connsiteX3603" fmla="*/ 7097767 w 9142892"/>
                <a:gd name="connsiteY3603" fmla="*/ 1793451 h 6782252"/>
                <a:gd name="connsiteX3604" fmla="*/ 7097767 w 9142892"/>
                <a:gd name="connsiteY3604" fmla="*/ 1793451 h 6782252"/>
                <a:gd name="connsiteX3605" fmla="*/ 7217422 w 9142892"/>
                <a:gd name="connsiteY3605" fmla="*/ 1724313 h 6782252"/>
                <a:gd name="connsiteX3606" fmla="*/ 7210526 w 9142892"/>
                <a:gd name="connsiteY3606" fmla="*/ 1726210 h 6782252"/>
                <a:gd name="connsiteX3607" fmla="*/ 7150698 w 9142892"/>
                <a:gd name="connsiteY3607" fmla="*/ 1760692 h 6782252"/>
                <a:gd name="connsiteX3608" fmla="*/ 7145698 w 9142892"/>
                <a:gd name="connsiteY3608" fmla="*/ 1779486 h 6782252"/>
                <a:gd name="connsiteX3609" fmla="*/ 7157595 w 9142892"/>
                <a:gd name="connsiteY3609" fmla="*/ 1786382 h 6782252"/>
                <a:gd name="connsiteX3610" fmla="*/ 7164491 w 9142892"/>
                <a:gd name="connsiteY3610" fmla="*/ 1784486 h 6782252"/>
                <a:gd name="connsiteX3611" fmla="*/ 7177595 w 9142892"/>
                <a:gd name="connsiteY3611" fmla="*/ 1776899 h 6782252"/>
                <a:gd name="connsiteX3612" fmla="*/ 7177767 w 9142892"/>
                <a:gd name="connsiteY3612" fmla="*/ 1776899 h 6782252"/>
                <a:gd name="connsiteX3613" fmla="*/ 7177767 w 9142892"/>
                <a:gd name="connsiteY3613" fmla="*/ 1776899 h 6782252"/>
                <a:gd name="connsiteX3614" fmla="*/ 7223974 w 9142892"/>
                <a:gd name="connsiteY3614" fmla="*/ 1750175 h 6782252"/>
                <a:gd name="connsiteX3615" fmla="*/ 7228974 w 9142892"/>
                <a:gd name="connsiteY3615" fmla="*/ 1731382 h 6782252"/>
                <a:gd name="connsiteX3616" fmla="*/ 7217078 w 9142892"/>
                <a:gd name="connsiteY3616" fmla="*/ 1724486 h 6782252"/>
                <a:gd name="connsiteX3617" fmla="*/ 7217078 w 9142892"/>
                <a:gd name="connsiteY3617" fmla="*/ 1724486 h 6782252"/>
                <a:gd name="connsiteX3618" fmla="*/ 7336905 w 9142892"/>
                <a:gd name="connsiteY3618" fmla="*/ 1655520 h 6782252"/>
                <a:gd name="connsiteX3619" fmla="*/ 7330009 w 9142892"/>
                <a:gd name="connsiteY3619" fmla="*/ 1657417 h 6782252"/>
                <a:gd name="connsiteX3620" fmla="*/ 7270181 w 9142892"/>
                <a:gd name="connsiteY3620" fmla="*/ 1691899 h 6782252"/>
                <a:gd name="connsiteX3621" fmla="*/ 7265181 w 9142892"/>
                <a:gd name="connsiteY3621" fmla="*/ 1710693 h 6782252"/>
                <a:gd name="connsiteX3622" fmla="*/ 7277078 w 9142892"/>
                <a:gd name="connsiteY3622" fmla="*/ 1717589 h 6782252"/>
                <a:gd name="connsiteX3623" fmla="*/ 7283975 w 9142892"/>
                <a:gd name="connsiteY3623" fmla="*/ 1715693 h 6782252"/>
                <a:gd name="connsiteX3624" fmla="*/ 7343802 w 9142892"/>
                <a:gd name="connsiteY3624" fmla="*/ 1681210 h 6782252"/>
                <a:gd name="connsiteX3625" fmla="*/ 7348802 w 9142892"/>
                <a:gd name="connsiteY3625" fmla="*/ 1662417 h 6782252"/>
                <a:gd name="connsiteX3626" fmla="*/ 7336905 w 9142892"/>
                <a:gd name="connsiteY3626" fmla="*/ 1655520 h 6782252"/>
                <a:gd name="connsiteX3627" fmla="*/ 7336905 w 9142892"/>
                <a:gd name="connsiteY3627" fmla="*/ 1655520 h 6782252"/>
                <a:gd name="connsiteX3628" fmla="*/ 7456389 w 9142892"/>
                <a:gd name="connsiteY3628" fmla="*/ 1586727 h 6782252"/>
                <a:gd name="connsiteX3629" fmla="*/ 7449492 w 9142892"/>
                <a:gd name="connsiteY3629" fmla="*/ 1588623 h 6782252"/>
                <a:gd name="connsiteX3630" fmla="*/ 7389664 w 9142892"/>
                <a:gd name="connsiteY3630" fmla="*/ 1623106 h 6782252"/>
                <a:gd name="connsiteX3631" fmla="*/ 7384664 w 9142892"/>
                <a:gd name="connsiteY3631" fmla="*/ 1641899 h 6782252"/>
                <a:gd name="connsiteX3632" fmla="*/ 7396561 w 9142892"/>
                <a:gd name="connsiteY3632" fmla="*/ 1648796 h 6782252"/>
                <a:gd name="connsiteX3633" fmla="*/ 7403285 w 9142892"/>
                <a:gd name="connsiteY3633" fmla="*/ 1647072 h 6782252"/>
                <a:gd name="connsiteX3634" fmla="*/ 7441044 w 9142892"/>
                <a:gd name="connsiteY3634" fmla="*/ 1625347 h 6782252"/>
                <a:gd name="connsiteX3635" fmla="*/ 7463113 w 9142892"/>
                <a:gd name="connsiteY3635" fmla="*/ 1612589 h 6782252"/>
                <a:gd name="connsiteX3636" fmla="*/ 7468113 w 9142892"/>
                <a:gd name="connsiteY3636" fmla="*/ 1593796 h 6782252"/>
                <a:gd name="connsiteX3637" fmla="*/ 7456216 w 9142892"/>
                <a:gd name="connsiteY3637" fmla="*/ 1586899 h 6782252"/>
                <a:gd name="connsiteX3638" fmla="*/ 7456216 w 9142892"/>
                <a:gd name="connsiteY3638" fmla="*/ 1586899 h 6782252"/>
                <a:gd name="connsiteX3639" fmla="*/ 7575872 w 9142892"/>
                <a:gd name="connsiteY3639" fmla="*/ 1517934 h 6782252"/>
                <a:gd name="connsiteX3640" fmla="*/ 7568975 w 9142892"/>
                <a:gd name="connsiteY3640" fmla="*/ 1519830 h 6782252"/>
                <a:gd name="connsiteX3641" fmla="*/ 7509147 w 9142892"/>
                <a:gd name="connsiteY3641" fmla="*/ 1554313 h 6782252"/>
                <a:gd name="connsiteX3642" fmla="*/ 7504147 w 9142892"/>
                <a:gd name="connsiteY3642" fmla="*/ 1573106 h 6782252"/>
                <a:gd name="connsiteX3643" fmla="*/ 7516044 w 9142892"/>
                <a:gd name="connsiteY3643" fmla="*/ 1580003 h 6782252"/>
                <a:gd name="connsiteX3644" fmla="*/ 7522940 w 9142892"/>
                <a:gd name="connsiteY3644" fmla="*/ 1578279 h 6782252"/>
                <a:gd name="connsiteX3645" fmla="*/ 7543458 w 9142892"/>
                <a:gd name="connsiteY3645" fmla="*/ 1566554 h 6782252"/>
                <a:gd name="connsiteX3646" fmla="*/ 7582768 w 9142892"/>
                <a:gd name="connsiteY3646" fmla="*/ 1543968 h 6782252"/>
                <a:gd name="connsiteX3647" fmla="*/ 7587768 w 9142892"/>
                <a:gd name="connsiteY3647" fmla="*/ 1525175 h 6782252"/>
                <a:gd name="connsiteX3648" fmla="*/ 7575872 w 9142892"/>
                <a:gd name="connsiteY3648" fmla="*/ 1518278 h 6782252"/>
                <a:gd name="connsiteX3649" fmla="*/ 7575872 w 9142892"/>
                <a:gd name="connsiteY3649" fmla="*/ 1518278 h 6782252"/>
                <a:gd name="connsiteX3650" fmla="*/ 7695354 w 9142892"/>
                <a:gd name="connsiteY3650" fmla="*/ 1449140 h 6782252"/>
                <a:gd name="connsiteX3651" fmla="*/ 7688458 w 9142892"/>
                <a:gd name="connsiteY3651" fmla="*/ 1451037 h 6782252"/>
                <a:gd name="connsiteX3652" fmla="*/ 7628630 w 9142892"/>
                <a:gd name="connsiteY3652" fmla="*/ 1485520 h 6782252"/>
                <a:gd name="connsiteX3653" fmla="*/ 7623630 w 9142892"/>
                <a:gd name="connsiteY3653" fmla="*/ 1504313 h 6782252"/>
                <a:gd name="connsiteX3654" fmla="*/ 7635527 w 9142892"/>
                <a:gd name="connsiteY3654" fmla="*/ 1511209 h 6782252"/>
                <a:gd name="connsiteX3655" fmla="*/ 7642251 w 9142892"/>
                <a:gd name="connsiteY3655" fmla="*/ 1509485 h 6782252"/>
                <a:gd name="connsiteX3656" fmla="*/ 7702079 w 9142892"/>
                <a:gd name="connsiteY3656" fmla="*/ 1475002 h 6782252"/>
                <a:gd name="connsiteX3657" fmla="*/ 7707078 w 9142892"/>
                <a:gd name="connsiteY3657" fmla="*/ 1456209 h 6782252"/>
                <a:gd name="connsiteX3658" fmla="*/ 7695182 w 9142892"/>
                <a:gd name="connsiteY3658" fmla="*/ 1449313 h 6782252"/>
                <a:gd name="connsiteX3659" fmla="*/ 7695182 w 9142892"/>
                <a:gd name="connsiteY3659" fmla="*/ 1449313 h 6782252"/>
                <a:gd name="connsiteX3660" fmla="*/ 7814837 w 9142892"/>
                <a:gd name="connsiteY3660" fmla="*/ 1380347 h 6782252"/>
                <a:gd name="connsiteX3661" fmla="*/ 7807941 w 9142892"/>
                <a:gd name="connsiteY3661" fmla="*/ 1382244 h 6782252"/>
                <a:gd name="connsiteX3662" fmla="*/ 7748113 w 9142892"/>
                <a:gd name="connsiteY3662" fmla="*/ 1416726 h 6782252"/>
                <a:gd name="connsiteX3663" fmla="*/ 7743113 w 9142892"/>
                <a:gd name="connsiteY3663" fmla="*/ 1435520 h 6782252"/>
                <a:gd name="connsiteX3664" fmla="*/ 7755010 w 9142892"/>
                <a:gd name="connsiteY3664" fmla="*/ 1442416 h 6782252"/>
                <a:gd name="connsiteX3665" fmla="*/ 7761734 w 9142892"/>
                <a:gd name="connsiteY3665" fmla="*/ 1440692 h 6782252"/>
                <a:gd name="connsiteX3666" fmla="*/ 7806389 w 9142892"/>
                <a:gd name="connsiteY3666" fmla="*/ 1415002 h 6782252"/>
                <a:gd name="connsiteX3667" fmla="*/ 7821562 w 9142892"/>
                <a:gd name="connsiteY3667" fmla="*/ 1406209 h 6782252"/>
                <a:gd name="connsiteX3668" fmla="*/ 7826562 w 9142892"/>
                <a:gd name="connsiteY3668" fmla="*/ 1387416 h 6782252"/>
                <a:gd name="connsiteX3669" fmla="*/ 7814665 w 9142892"/>
                <a:gd name="connsiteY3669" fmla="*/ 1380520 h 6782252"/>
                <a:gd name="connsiteX3670" fmla="*/ 7814665 w 9142892"/>
                <a:gd name="connsiteY3670" fmla="*/ 1380520 h 6782252"/>
                <a:gd name="connsiteX3671" fmla="*/ 7934321 w 9142892"/>
                <a:gd name="connsiteY3671" fmla="*/ 1311554 h 6782252"/>
                <a:gd name="connsiteX3672" fmla="*/ 7927424 w 9142892"/>
                <a:gd name="connsiteY3672" fmla="*/ 1313450 h 6782252"/>
                <a:gd name="connsiteX3673" fmla="*/ 7867596 w 9142892"/>
                <a:gd name="connsiteY3673" fmla="*/ 1347933 h 6782252"/>
                <a:gd name="connsiteX3674" fmla="*/ 7862596 w 9142892"/>
                <a:gd name="connsiteY3674" fmla="*/ 1366726 h 6782252"/>
                <a:gd name="connsiteX3675" fmla="*/ 7874493 w 9142892"/>
                <a:gd name="connsiteY3675" fmla="*/ 1373623 h 6782252"/>
                <a:gd name="connsiteX3676" fmla="*/ 7881217 w 9142892"/>
                <a:gd name="connsiteY3676" fmla="*/ 1371899 h 6782252"/>
                <a:gd name="connsiteX3677" fmla="*/ 7908286 w 9142892"/>
                <a:gd name="connsiteY3677" fmla="*/ 1356209 h 6782252"/>
                <a:gd name="connsiteX3678" fmla="*/ 7941045 w 9142892"/>
                <a:gd name="connsiteY3678" fmla="*/ 1337416 h 6782252"/>
                <a:gd name="connsiteX3679" fmla="*/ 7946045 w 9142892"/>
                <a:gd name="connsiteY3679" fmla="*/ 1318623 h 6782252"/>
                <a:gd name="connsiteX3680" fmla="*/ 7934148 w 9142892"/>
                <a:gd name="connsiteY3680" fmla="*/ 1311726 h 6782252"/>
                <a:gd name="connsiteX3681" fmla="*/ 7934148 w 9142892"/>
                <a:gd name="connsiteY3681" fmla="*/ 1311726 h 6782252"/>
                <a:gd name="connsiteX3682" fmla="*/ 8053804 w 9142892"/>
                <a:gd name="connsiteY3682" fmla="*/ 1242761 h 6782252"/>
                <a:gd name="connsiteX3683" fmla="*/ 8046907 w 9142892"/>
                <a:gd name="connsiteY3683" fmla="*/ 1244657 h 6782252"/>
                <a:gd name="connsiteX3684" fmla="*/ 7987079 w 9142892"/>
                <a:gd name="connsiteY3684" fmla="*/ 1279140 h 6782252"/>
                <a:gd name="connsiteX3685" fmla="*/ 7982079 w 9142892"/>
                <a:gd name="connsiteY3685" fmla="*/ 1297933 h 6782252"/>
                <a:gd name="connsiteX3686" fmla="*/ 7993976 w 9142892"/>
                <a:gd name="connsiteY3686" fmla="*/ 1304830 h 6782252"/>
                <a:gd name="connsiteX3687" fmla="*/ 8000700 w 9142892"/>
                <a:gd name="connsiteY3687" fmla="*/ 1303106 h 6782252"/>
                <a:gd name="connsiteX3688" fmla="*/ 8060700 w 9142892"/>
                <a:gd name="connsiteY3688" fmla="*/ 1268623 h 6782252"/>
                <a:gd name="connsiteX3689" fmla="*/ 8065700 w 9142892"/>
                <a:gd name="connsiteY3689" fmla="*/ 1249830 h 6782252"/>
                <a:gd name="connsiteX3690" fmla="*/ 8053804 w 9142892"/>
                <a:gd name="connsiteY3690" fmla="*/ 1242933 h 6782252"/>
                <a:gd name="connsiteX3691" fmla="*/ 8053804 w 9142892"/>
                <a:gd name="connsiteY3691" fmla="*/ 1242933 h 6782252"/>
                <a:gd name="connsiteX3692" fmla="*/ 8173286 w 9142892"/>
                <a:gd name="connsiteY3692" fmla="*/ 1173967 h 6782252"/>
                <a:gd name="connsiteX3693" fmla="*/ 8166390 w 9142892"/>
                <a:gd name="connsiteY3693" fmla="*/ 1175864 h 6782252"/>
                <a:gd name="connsiteX3694" fmla="*/ 8106562 w 9142892"/>
                <a:gd name="connsiteY3694" fmla="*/ 1210347 h 6782252"/>
                <a:gd name="connsiteX3695" fmla="*/ 8101562 w 9142892"/>
                <a:gd name="connsiteY3695" fmla="*/ 1229140 h 6782252"/>
                <a:gd name="connsiteX3696" fmla="*/ 8113459 w 9142892"/>
                <a:gd name="connsiteY3696" fmla="*/ 1236037 h 6782252"/>
                <a:gd name="connsiteX3697" fmla="*/ 8120183 w 9142892"/>
                <a:gd name="connsiteY3697" fmla="*/ 1234312 h 6782252"/>
                <a:gd name="connsiteX3698" fmla="*/ 8171562 w 9142892"/>
                <a:gd name="connsiteY3698" fmla="*/ 1204657 h 6782252"/>
                <a:gd name="connsiteX3699" fmla="*/ 8180011 w 9142892"/>
                <a:gd name="connsiteY3699" fmla="*/ 1199830 h 6782252"/>
                <a:gd name="connsiteX3700" fmla="*/ 8185010 w 9142892"/>
                <a:gd name="connsiteY3700" fmla="*/ 1181036 h 6782252"/>
                <a:gd name="connsiteX3701" fmla="*/ 8173114 w 9142892"/>
                <a:gd name="connsiteY3701" fmla="*/ 1174140 h 6782252"/>
                <a:gd name="connsiteX3702" fmla="*/ 8173114 w 9142892"/>
                <a:gd name="connsiteY3702" fmla="*/ 1174140 h 6782252"/>
                <a:gd name="connsiteX3703" fmla="*/ 8292769 w 9142892"/>
                <a:gd name="connsiteY3703" fmla="*/ 1105174 h 6782252"/>
                <a:gd name="connsiteX3704" fmla="*/ 8285873 w 9142892"/>
                <a:gd name="connsiteY3704" fmla="*/ 1107071 h 6782252"/>
                <a:gd name="connsiteX3705" fmla="*/ 8226045 w 9142892"/>
                <a:gd name="connsiteY3705" fmla="*/ 1141554 h 6782252"/>
                <a:gd name="connsiteX3706" fmla="*/ 8221045 w 9142892"/>
                <a:gd name="connsiteY3706" fmla="*/ 1160347 h 6782252"/>
                <a:gd name="connsiteX3707" fmla="*/ 8232942 w 9142892"/>
                <a:gd name="connsiteY3707" fmla="*/ 1167243 h 6782252"/>
                <a:gd name="connsiteX3708" fmla="*/ 8239666 w 9142892"/>
                <a:gd name="connsiteY3708" fmla="*/ 1165519 h 6782252"/>
                <a:gd name="connsiteX3709" fmla="*/ 8274149 w 9142892"/>
                <a:gd name="connsiteY3709" fmla="*/ 1145692 h 6782252"/>
                <a:gd name="connsiteX3710" fmla="*/ 8299494 w 9142892"/>
                <a:gd name="connsiteY3710" fmla="*/ 1131036 h 6782252"/>
                <a:gd name="connsiteX3711" fmla="*/ 8304494 w 9142892"/>
                <a:gd name="connsiteY3711" fmla="*/ 1112243 h 6782252"/>
                <a:gd name="connsiteX3712" fmla="*/ 8292597 w 9142892"/>
                <a:gd name="connsiteY3712" fmla="*/ 1105347 h 6782252"/>
                <a:gd name="connsiteX3713" fmla="*/ 8292597 w 9142892"/>
                <a:gd name="connsiteY3713" fmla="*/ 1105347 h 6782252"/>
                <a:gd name="connsiteX3714" fmla="*/ 8412252 w 9142892"/>
                <a:gd name="connsiteY3714" fmla="*/ 1036381 h 6782252"/>
                <a:gd name="connsiteX3715" fmla="*/ 8405355 w 9142892"/>
                <a:gd name="connsiteY3715" fmla="*/ 1038278 h 6782252"/>
                <a:gd name="connsiteX3716" fmla="*/ 8345528 w 9142892"/>
                <a:gd name="connsiteY3716" fmla="*/ 1072760 h 6782252"/>
                <a:gd name="connsiteX3717" fmla="*/ 8340528 w 9142892"/>
                <a:gd name="connsiteY3717" fmla="*/ 1091554 h 6782252"/>
                <a:gd name="connsiteX3718" fmla="*/ 8352425 w 9142892"/>
                <a:gd name="connsiteY3718" fmla="*/ 1098450 h 6782252"/>
                <a:gd name="connsiteX3719" fmla="*/ 8359321 w 9142892"/>
                <a:gd name="connsiteY3719" fmla="*/ 1096554 h 6782252"/>
                <a:gd name="connsiteX3720" fmla="*/ 8396390 w 9142892"/>
                <a:gd name="connsiteY3720" fmla="*/ 1075174 h 6782252"/>
                <a:gd name="connsiteX3721" fmla="*/ 8419149 w 9142892"/>
                <a:gd name="connsiteY3721" fmla="*/ 1062071 h 6782252"/>
                <a:gd name="connsiteX3722" fmla="*/ 8424149 w 9142892"/>
                <a:gd name="connsiteY3722" fmla="*/ 1043278 h 6782252"/>
                <a:gd name="connsiteX3723" fmla="*/ 8412252 w 9142892"/>
                <a:gd name="connsiteY3723" fmla="*/ 1036381 h 6782252"/>
                <a:gd name="connsiteX3724" fmla="*/ 8412252 w 9142892"/>
                <a:gd name="connsiteY3724" fmla="*/ 1036381 h 6782252"/>
                <a:gd name="connsiteX3725" fmla="*/ 8531735 w 9142892"/>
                <a:gd name="connsiteY3725" fmla="*/ 967588 h 6782252"/>
                <a:gd name="connsiteX3726" fmla="*/ 8524839 w 9142892"/>
                <a:gd name="connsiteY3726" fmla="*/ 969484 h 6782252"/>
                <a:gd name="connsiteX3727" fmla="*/ 8465011 w 9142892"/>
                <a:gd name="connsiteY3727" fmla="*/ 1003967 h 6782252"/>
                <a:gd name="connsiteX3728" fmla="*/ 8460011 w 9142892"/>
                <a:gd name="connsiteY3728" fmla="*/ 1022760 h 6782252"/>
                <a:gd name="connsiteX3729" fmla="*/ 8471908 w 9142892"/>
                <a:gd name="connsiteY3729" fmla="*/ 1029657 h 6782252"/>
                <a:gd name="connsiteX3730" fmla="*/ 8478804 w 9142892"/>
                <a:gd name="connsiteY3730" fmla="*/ 1027760 h 6782252"/>
                <a:gd name="connsiteX3731" fmla="*/ 8538632 w 9142892"/>
                <a:gd name="connsiteY3731" fmla="*/ 993278 h 6782252"/>
                <a:gd name="connsiteX3732" fmla="*/ 8543632 w 9142892"/>
                <a:gd name="connsiteY3732" fmla="*/ 974484 h 6782252"/>
                <a:gd name="connsiteX3733" fmla="*/ 8531735 w 9142892"/>
                <a:gd name="connsiteY3733" fmla="*/ 967588 h 6782252"/>
                <a:gd name="connsiteX3734" fmla="*/ 8531735 w 9142892"/>
                <a:gd name="connsiteY3734" fmla="*/ 967588 h 6782252"/>
                <a:gd name="connsiteX3735" fmla="*/ 8651218 w 9142892"/>
                <a:gd name="connsiteY3735" fmla="*/ 898795 h 6782252"/>
                <a:gd name="connsiteX3736" fmla="*/ 8644322 w 9142892"/>
                <a:gd name="connsiteY3736" fmla="*/ 900691 h 6782252"/>
                <a:gd name="connsiteX3737" fmla="*/ 8584494 w 9142892"/>
                <a:gd name="connsiteY3737" fmla="*/ 935174 h 6782252"/>
                <a:gd name="connsiteX3738" fmla="*/ 8579494 w 9142892"/>
                <a:gd name="connsiteY3738" fmla="*/ 953967 h 6782252"/>
                <a:gd name="connsiteX3739" fmla="*/ 8591390 w 9142892"/>
                <a:gd name="connsiteY3739" fmla="*/ 960864 h 6782252"/>
                <a:gd name="connsiteX3740" fmla="*/ 8598287 w 9142892"/>
                <a:gd name="connsiteY3740" fmla="*/ 958967 h 6782252"/>
                <a:gd name="connsiteX3741" fmla="*/ 8658115 w 9142892"/>
                <a:gd name="connsiteY3741" fmla="*/ 924484 h 6782252"/>
                <a:gd name="connsiteX3742" fmla="*/ 8663115 w 9142892"/>
                <a:gd name="connsiteY3742" fmla="*/ 905691 h 6782252"/>
                <a:gd name="connsiteX3743" fmla="*/ 8651218 w 9142892"/>
                <a:gd name="connsiteY3743" fmla="*/ 898795 h 6782252"/>
                <a:gd name="connsiteX3744" fmla="*/ 8651218 w 9142892"/>
                <a:gd name="connsiteY3744" fmla="*/ 898795 h 6782252"/>
                <a:gd name="connsiteX3745" fmla="*/ 8770701 w 9142892"/>
                <a:gd name="connsiteY3745" fmla="*/ 830001 h 6782252"/>
                <a:gd name="connsiteX3746" fmla="*/ 8763805 w 9142892"/>
                <a:gd name="connsiteY3746" fmla="*/ 831898 h 6782252"/>
                <a:gd name="connsiteX3747" fmla="*/ 8703977 w 9142892"/>
                <a:gd name="connsiteY3747" fmla="*/ 866381 h 6782252"/>
                <a:gd name="connsiteX3748" fmla="*/ 8698977 w 9142892"/>
                <a:gd name="connsiteY3748" fmla="*/ 885174 h 6782252"/>
                <a:gd name="connsiteX3749" fmla="*/ 8710873 w 9142892"/>
                <a:gd name="connsiteY3749" fmla="*/ 892070 h 6782252"/>
                <a:gd name="connsiteX3750" fmla="*/ 8717770 w 9142892"/>
                <a:gd name="connsiteY3750" fmla="*/ 890174 h 6782252"/>
                <a:gd name="connsiteX3751" fmla="*/ 8745529 w 9142892"/>
                <a:gd name="connsiteY3751" fmla="*/ 874139 h 6782252"/>
                <a:gd name="connsiteX3752" fmla="*/ 8777598 w 9142892"/>
                <a:gd name="connsiteY3752" fmla="*/ 855691 h 6782252"/>
                <a:gd name="connsiteX3753" fmla="*/ 8782598 w 9142892"/>
                <a:gd name="connsiteY3753" fmla="*/ 836898 h 6782252"/>
                <a:gd name="connsiteX3754" fmla="*/ 8770701 w 9142892"/>
                <a:gd name="connsiteY3754" fmla="*/ 830001 h 6782252"/>
                <a:gd name="connsiteX3755" fmla="*/ 8770701 w 9142892"/>
                <a:gd name="connsiteY3755" fmla="*/ 830001 h 6782252"/>
                <a:gd name="connsiteX3756" fmla="*/ 8890184 w 9142892"/>
                <a:gd name="connsiteY3756" fmla="*/ 761208 h 6782252"/>
                <a:gd name="connsiteX3757" fmla="*/ 8883288 w 9142892"/>
                <a:gd name="connsiteY3757" fmla="*/ 763105 h 6782252"/>
                <a:gd name="connsiteX3758" fmla="*/ 8823460 w 9142892"/>
                <a:gd name="connsiteY3758" fmla="*/ 797588 h 6782252"/>
                <a:gd name="connsiteX3759" fmla="*/ 8818460 w 9142892"/>
                <a:gd name="connsiteY3759" fmla="*/ 816381 h 6782252"/>
                <a:gd name="connsiteX3760" fmla="*/ 8830356 w 9142892"/>
                <a:gd name="connsiteY3760" fmla="*/ 823277 h 6782252"/>
                <a:gd name="connsiteX3761" fmla="*/ 8837253 w 9142892"/>
                <a:gd name="connsiteY3761" fmla="*/ 821381 h 6782252"/>
                <a:gd name="connsiteX3762" fmla="*/ 8888805 w 9142892"/>
                <a:gd name="connsiteY3762" fmla="*/ 791725 h 6782252"/>
                <a:gd name="connsiteX3763" fmla="*/ 8888805 w 9142892"/>
                <a:gd name="connsiteY3763" fmla="*/ 791725 h 6782252"/>
                <a:gd name="connsiteX3764" fmla="*/ 8889323 w 9142892"/>
                <a:gd name="connsiteY3764" fmla="*/ 791381 h 6782252"/>
                <a:gd name="connsiteX3765" fmla="*/ 8896909 w 9142892"/>
                <a:gd name="connsiteY3765" fmla="*/ 787070 h 6782252"/>
                <a:gd name="connsiteX3766" fmla="*/ 8901909 w 9142892"/>
                <a:gd name="connsiteY3766" fmla="*/ 768277 h 6782252"/>
                <a:gd name="connsiteX3767" fmla="*/ 8890012 w 9142892"/>
                <a:gd name="connsiteY3767" fmla="*/ 761381 h 6782252"/>
                <a:gd name="connsiteX3768" fmla="*/ 8890012 w 9142892"/>
                <a:gd name="connsiteY3768" fmla="*/ 761381 h 6782252"/>
                <a:gd name="connsiteX3769" fmla="*/ 9009667 w 9142892"/>
                <a:gd name="connsiteY3769" fmla="*/ 692415 h 6782252"/>
                <a:gd name="connsiteX3770" fmla="*/ 9002770 w 9142892"/>
                <a:gd name="connsiteY3770" fmla="*/ 694312 h 6782252"/>
                <a:gd name="connsiteX3771" fmla="*/ 8942943 w 9142892"/>
                <a:gd name="connsiteY3771" fmla="*/ 728794 h 6782252"/>
                <a:gd name="connsiteX3772" fmla="*/ 8937942 w 9142892"/>
                <a:gd name="connsiteY3772" fmla="*/ 747587 h 6782252"/>
                <a:gd name="connsiteX3773" fmla="*/ 8949839 w 9142892"/>
                <a:gd name="connsiteY3773" fmla="*/ 754484 h 6782252"/>
                <a:gd name="connsiteX3774" fmla="*/ 8956736 w 9142892"/>
                <a:gd name="connsiteY3774" fmla="*/ 752587 h 6782252"/>
                <a:gd name="connsiteX3775" fmla="*/ 8988632 w 9142892"/>
                <a:gd name="connsiteY3775" fmla="*/ 734139 h 6782252"/>
                <a:gd name="connsiteX3776" fmla="*/ 9016564 w 9142892"/>
                <a:gd name="connsiteY3776" fmla="*/ 718105 h 6782252"/>
                <a:gd name="connsiteX3777" fmla="*/ 9021564 w 9142892"/>
                <a:gd name="connsiteY3777" fmla="*/ 699311 h 6782252"/>
                <a:gd name="connsiteX3778" fmla="*/ 9009667 w 9142892"/>
                <a:gd name="connsiteY3778" fmla="*/ 692415 h 6782252"/>
                <a:gd name="connsiteX3779" fmla="*/ 9009667 w 9142892"/>
                <a:gd name="connsiteY3779" fmla="*/ 692415 h 6782252"/>
                <a:gd name="connsiteX3780" fmla="*/ 9129150 w 9142892"/>
                <a:gd name="connsiteY3780" fmla="*/ 623622 h 6782252"/>
                <a:gd name="connsiteX3781" fmla="*/ 9122253 w 9142892"/>
                <a:gd name="connsiteY3781" fmla="*/ 625518 h 6782252"/>
                <a:gd name="connsiteX3782" fmla="*/ 9062426 w 9142892"/>
                <a:gd name="connsiteY3782" fmla="*/ 660001 h 6782252"/>
                <a:gd name="connsiteX3783" fmla="*/ 9057426 w 9142892"/>
                <a:gd name="connsiteY3783" fmla="*/ 678794 h 6782252"/>
                <a:gd name="connsiteX3784" fmla="*/ 9069323 w 9142892"/>
                <a:gd name="connsiteY3784" fmla="*/ 685691 h 6782252"/>
                <a:gd name="connsiteX3785" fmla="*/ 9076219 w 9142892"/>
                <a:gd name="connsiteY3785" fmla="*/ 683794 h 6782252"/>
                <a:gd name="connsiteX3786" fmla="*/ 9093978 w 9142892"/>
                <a:gd name="connsiteY3786" fmla="*/ 673622 h 6782252"/>
                <a:gd name="connsiteX3787" fmla="*/ 9136047 w 9142892"/>
                <a:gd name="connsiteY3787" fmla="*/ 649311 h 6782252"/>
                <a:gd name="connsiteX3788" fmla="*/ 9141047 w 9142892"/>
                <a:gd name="connsiteY3788" fmla="*/ 630518 h 6782252"/>
                <a:gd name="connsiteX3789" fmla="*/ 9129150 w 9142892"/>
                <a:gd name="connsiteY3789" fmla="*/ 623622 h 6782252"/>
                <a:gd name="connsiteX3790" fmla="*/ 9129150 w 9142892"/>
                <a:gd name="connsiteY3790" fmla="*/ 623622 h 678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</a:cxnLst>
              <a:rect l="l" t="t" r="r" b="b"/>
              <a:pathLst>
                <a:path w="9142892" h="6782252">
                  <a:moveTo>
                    <a:pt x="9092253" y="517"/>
                  </a:moveTo>
                  <a:cubicBezTo>
                    <a:pt x="9089840" y="517"/>
                    <a:pt x="9087599" y="1034"/>
                    <a:pt x="9085357" y="2414"/>
                  </a:cubicBezTo>
                  <a:cubicBezTo>
                    <a:pt x="9085357" y="2414"/>
                    <a:pt x="9044495" y="26035"/>
                    <a:pt x="9030357" y="34138"/>
                  </a:cubicBezTo>
                  <a:lnTo>
                    <a:pt x="9030357" y="34138"/>
                  </a:lnTo>
                  <a:cubicBezTo>
                    <a:pt x="9030357" y="34138"/>
                    <a:pt x="9030185" y="34310"/>
                    <a:pt x="9030012" y="34310"/>
                  </a:cubicBezTo>
                  <a:lnTo>
                    <a:pt x="9030012" y="34310"/>
                  </a:lnTo>
                  <a:cubicBezTo>
                    <a:pt x="9030012" y="34310"/>
                    <a:pt x="9030012" y="34310"/>
                    <a:pt x="9030012" y="34310"/>
                  </a:cubicBezTo>
                  <a:lnTo>
                    <a:pt x="9029323" y="34655"/>
                  </a:lnTo>
                  <a:cubicBezTo>
                    <a:pt x="9029323" y="34655"/>
                    <a:pt x="9029150" y="34655"/>
                    <a:pt x="9028978" y="34655"/>
                  </a:cubicBezTo>
                  <a:lnTo>
                    <a:pt x="9028978" y="34655"/>
                  </a:lnTo>
                  <a:cubicBezTo>
                    <a:pt x="9028978" y="34655"/>
                    <a:pt x="9028805" y="34655"/>
                    <a:pt x="9028633" y="34655"/>
                  </a:cubicBezTo>
                  <a:lnTo>
                    <a:pt x="9025702" y="36379"/>
                  </a:lnTo>
                  <a:cubicBezTo>
                    <a:pt x="9019150" y="40172"/>
                    <a:pt x="9016908" y="48621"/>
                    <a:pt x="9020702" y="55173"/>
                  </a:cubicBezTo>
                  <a:cubicBezTo>
                    <a:pt x="9023288" y="59655"/>
                    <a:pt x="9027943" y="62069"/>
                    <a:pt x="9032599" y="62069"/>
                  </a:cubicBezTo>
                  <a:cubicBezTo>
                    <a:pt x="9035012" y="62069"/>
                    <a:pt x="9037253" y="61552"/>
                    <a:pt x="9039495" y="60173"/>
                  </a:cubicBezTo>
                  <a:lnTo>
                    <a:pt x="9099323" y="25690"/>
                  </a:lnTo>
                  <a:cubicBezTo>
                    <a:pt x="9105875" y="21897"/>
                    <a:pt x="9108116" y="13448"/>
                    <a:pt x="9104323" y="6897"/>
                  </a:cubicBezTo>
                  <a:cubicBezTo>
                    <a:pt x="9101736" y="2414"/>
                    <a:pt x="9097081" y="0"/>
                    <a:pt x="9092426" y="0"/>
                  </a:cubicBezTo>
                  <a:lnTo>
                    <a:pt x="9092426" y="0"/>
                  </a:lnTo>
                  <a:close/>
                  <a:moveTo>
                    <a:pt x="8972770" y="69310"/>
                  </a:moveTo>
                  <a:cubicBezTo>
                    <a:pt x="8970356" y="69310"/>
                    <a:pt x="8968115" y="69828"/>
                    <a:pt x="8965875" y="71207"/>
                  </a:cubicBezTo>
                  <a:lnTo>
                    <a:pt x="8906046" y="105690"/>
                  </a:lnTo>
                  <a:cubicBezTo>
                    <a:pt x="8899494" y="109483"/>
                    <a:pt x="8897253" y="117931"/>
                    <a:pt x="8901047" y="124483"/>
                  </a:cubicBezTo>
                  <a:cubicBezTo>
                    <a:pt x="8903632" y="128966"/>
                    <a:pt x="8908288" y="131380"/>
                    <a:pt x="8912943" y="131380"/>
                  </a:cubicBezTo>
                  <a:cubicBezTo>
                    <a:pt x="8915356" y="131380"/>
                    <a:pt x="8917598" y="130862"/>
                    <a:pt x="8919839" y="129483"/>
                  </a:cubicBezTo>
                  <a:lnTo>
                    <a:pt x="8979667" y="95000"/>
                  </a:lnTo>
                  <a:cubicBezTo>
                    <a:pt x="8986219" y="91207"/>
                    <a:pt x="8988461" y="82759"/>
                    <a:pt x="8984667" y="76207"/>
                  </a:cubicBezTo>
                  <a:cubicBezTo>
                    <a:pt x="8982082" y="71724"/>
                    <a:pt x="8977426" y="69310"/>
                    <a:pt x="8972770" y="69310"/>
                  </a:cubicBezTo>
                  <a:lnTo>
                    <a:pt x="8972770" y="69310"/>
                  </a:lnTo>
                  <a:close/>
                  <a:moveTo>
                    <a:pt x="8853288" y="138104"/>
                  </a:moveTo>
                  <a:cubicBezTo>
                    <a:pt x="8850874" y="138104"/>
                    <a:pt x="8848632" y="138621"/>
                    <a:pt x="8846391" y="140000"/>
                  </a:cubicBezTo>
                  <a:cubicBezTo>
                    <a:pt x="8846391" y="140000"/>
                    <a:pt x="8844839" y="140862"/>
                    <a:pt x="8842080" y="142586"/>
                  </a:cubicBezTo>
                  <a:lnTo>
                    <a:pt x="8842080" y="142586"/>
                  </a:lnTo>
                  <a:cubicBezTo>
                    <a:pt x="8842080" y="142586"/>
                    <a:pt x="8842080" y="142586"/>
                    <a:pt x="8842080" y="142586"/>
                  </a:cubicBezTo>
                  <a:lnTo>
                    <a:pt x="8840874" y="143276"/>
                  </a:lnTo>
                  <a:cubicBezTo>
                    <a:pt x="8840874" y="143276"/>
                    <a:pt x="8840874" y="143276"/>
                    <a:pt x="8840874" y="143276"/>
                  </a:cubicBezTo>
                  <a:lnTo>
                    <a:pt x="8786908" y="174311"/>
                  </a:lnTo>
                  <a:cubicBezTo>
                    <a:pt x="8780356" y="178104"/>
                    <a:pt x="8778115" y="186552"/>
                    <a:pt x="8781908" y="193104"/>
                  </a:cubicBezTo>
                  <a:cubicBezTo>
                    <a:pt x="8784495" y="197587"/>
                    <a:pt x="8789150" y="200000"/>
                    <a:pt x="8793805" y="200000"/>
                  </a:cubicBezTo>
                  <a:cubicBezTo>
                    <a:pt x="8796219" y="200000"/>
                    <a:pt x="8798460" y="199483"/>
                    <a:pt x="8800702" y="198104"/>
                  </a:cubicBezTo>
                  <a:lnTo>
                    <a:pt x="8860529" y="163621"/>
                  </a:lnTo>
                  <a:cubicBezTo>
                    <a:pt x="8867081" y="159828"/>
                    <a:pt x="8869322" y="151380"/>
                    <a:pt x="8865529" y="144828"/>
                  </a:cubicBezTo>
                  <a:cubicBezTo>
                    <a:pt x="8862943" y="140345"/>
                    <a:pt x="8858287" y="137931"/>
                    <a:pt x="8853633" y="137931"/>
                  </a:cubicBezTo>
                  <a:lnTo>
                    <a:pt x="8853633" y="137931"/>
                  </a:lnTo>
                  <a:close/>
                  <a:moveTo>
                    <a:pt x="8733805" y="206897"/>
                  </a:moveTo>
                  <a:cubicBezTo>
                    <a:pt x="8731391" y="206897"/>
                    <a:pt x="8729149" y="207414"/>
                    <a:pt x="8726908" y="208793"/>
                  </a:cubicBezTo>
                  <a:lnTo>
                    <a:pt x="8667081" y="243276"/>
                  </a:lnTo>
                  <a:cubicBezTo>
                    <a:pt x="8660529" y="247069"/>
                    <a:pt x="8658287" y="255518"/>
                    <a:pt x="8662080" y="262069"/>
                  </a:cubicBezTo>
                  <a:cubicBezTo>
                    <a:pt x="8664666" y="266552"/>
                    <a:pt x="8669322" y="268966"/>
                    <a:pt x="8673977" y="268966"/>
                  </a:cubicBezTo>
                  <a:cubicBezTo>
                    <a:pt x="8676391" y="268966"/>
                    <a:pt x="8678632" y="268449"/>
                    <a:pt x="8680873" y="267069"/>
                  </a:cubicBezTo>
                  <a:lnTo>
                    <a:pt x="8740701" y="232587"/>
                  </a:lnTo>
                  <a:cubicBezTo>
                    <a:pt x="8747253" y="228793"/>
                    <a:pt x="8749494" y="220345"/>
                    <a:pt x="8745701" y="213793"/>
                  </a:cubicBezTo>
                  <a:cubicBezTo>
                    <a:pt x="8743115" y="209311"/>
                    <a:pt x="8738460" y="206897"/>
                    <a:pt x="8733805" y="206897"/>
                  </a:cubicBezTo>
                  <a:lnTo>
                    <a:pt x="8733805" y="206897"/>
                  </a:lnTo>
                  <a:close/>
                  <a:moveTo>
                    <a:pt x="8614322" y="275690"/>
                  </a:moveTo>
                  <a:cubicBezTo>
                    <a:pt x="8611908" y="275690"/>
                    <a:pt x="8609666" y="276207"/>
                    <a:pt x="8607425" y="277587"/>
                  </a:cubicBezTo>
                  <a:lnTo>
                    <a:pt x="8547597" y="312069"/>
                  </a:lnTo>
                  <a:cubicBezTo>
                    <a:pt x="8541046" y="315863"/>
                    <a:pt x="8538804" y="324311"/>
                    <a:pt x="8542598" y="330863"/>
                  </a:cubicBezTo>
                  <a:cubicBezTo>
                    <a:pt x="8545184" y="335345"/>
                    <a:pt x="8549839" y="337759"/>
                    <a:pt x="8554494" y="337759"/>
                  </a:cubicBezTo>
                  <a:cubicBezTo>
                    <a:pt x="8556908" y="337759"/>
                    <a:pt x="8559149" y="337242"/>
                    <a:pt x="8561391" y="335863"/>
                  </a:cubicBezTo>
                  <a:lnTo>
                    <a:pt x="8621218" y="301380"/>
                  </a:lnTo>
                  <a:cubicBezTo>
                    <a:pt x="8627770" y="297587"/>
                    <a:pt x="8630011" y="289138"/>
                    <a:pt x="8626218" y="282587"/>
                  </a:cubicBezTo>
                  <a:cubicBezTo>
                    <a:pt x="8623632" y="278104"/>
                    <a:pt x="8618977" y="275690"/>
                    <a:pt x="8614322" y="275690"/>
                  </a:cubicBezTo>
                  <a:lnTo>
                    <a:pt x="8614322" y="275690"/>
                  </a:lnTo>
                  <a:close/>
                  <a:moveTo>
                    <a:pt x="8494838" y="344483"/>
                  </a:moveTo>
                  <a:cubicBezTo>
                    <a:pt x="8492598" y="344483"/>
                    <a:pt x="8490183" y="345001"/>
                    <a:pt x="8487942" y="346380"/>
                  </a:cubicBezTo>
                  <a:lnTo>
                    <a:pt x="8428114" y="380863"/>
                  </a:lnTo>
                  <a:cubicBezTo>
                    <a:pt x="8421562" y="384656"/>
                    <a:pt x="8419322" y="393104"/>
                    <a:pt x="8423114" y="399656"/>
                  </a:cubicBezTo>
                  <a:cubicBezTo>
                    <a:pt x="8425701" y="404139"/>
                    <a:pt x="8430356" y="406552"/>
                    <a:pt x="8435011" y="406552"/>
                  </a:cubicBezTo>
                  <a:cubicBezTo>
                    <a:pt x="8437425" y="406552"/>
                    <a:pt x="8439666" y="406035"/>
                    <a:pt x="8441908" y="404656"/>
                  </a:cubicBezTo>
                  <a:lnTo>
                    <a:pt x="8501735" y="370173"/>
                  </a:lnTo>
                  <a:cubicBezTo>
                    <a:pt x="8508287" y="366380"/>
                    <a:pt x="8510528" y="357932"/>
                    <a:pt x="8506735" y="351380"/>
                  </a:cubicBezTo>
                  <a:cubicBezTo>
                    <a:pt x="8504149" y="346897"/>
                    <a:pt x="8499494" y="344483"/>
                    <a:pt x="8494838" y="344483"/>
                  </a:cubicBezTo>
                  <a:lnTo>
                    <a:pt x="8494838" y="344483"/>
                  </a:lnTo>
                  <a:close/>
                  <a:moveTo>
                    <a:pt x="8375356" y="413277"/>
                  </a:moveTo>
                  <a:cubicBezTo>
                    <a:pt x="8373114" y="413277"/>
                    <a:pt x="8370701" y="413794"/>
                    <a:pt x="8368632" y="415001"/>
                  </a:cubicBezTo>
                  <a:lnTo>
                    <a:pt x="8335184" y="434311"/>
                  </a:lnTo>
                  <a:cubicBezTo>
                    <a:pt x="8321563" y="442242"/>
                    <a:pt x="8308804" y="449484"/>
                    <a:pt x="8308804" y="449484"/>
                  </a:cubicBezTo>
                  <a:cubicBezTo>
                    <a:pt x="8302252" y="453277"/>
                    <a:pt x="8300011" y="461725"/>
                    <a:pt x="8303804" y="468277"/>
                  </a:cubicBezTo>
                  <a:cubicBezTo>
                    <a:pt x="8306390" y="472759"/>
                    <a:pt x="8311045" y="475173"/>
                    <a:pt x="8315701" y="475173"/>
                  </a:cubicBezTo>
                  <a:cubicBezTo>
                    <a:pt x="8318114" y="475173"/>
                    <a:pt x="8320356" y="474656"/>
                    <a:pt x="8322597" y="473277"/>
                  </a:cubicBezTo>
                  <a:lnTo>
                    <a:pt x="8382425" y="438794"/>
                  </a:lnTo>
                  <a:cubicBezTo>
                    <a:pt x="8388976" y="435001"/>
                    <a:pt x="8391218" y="426552"/>
                    <a:pt x="8387425" y="420001"/>
                  </a:cubicBezTo>
                  <a:cubicBezTo>
                    <a:pt x="8384839" y="415518"/>
                    <a:pt x="8380183" y="413104"/>
                    <a:pt x="8375528" y="413104"/>
                  </a:cubicBezTo>
                  <a:lnTo>
                    <a:pt x="8375528" y="413104"/>
                  </a:lnTo>
                  <a:close/>
                  <a:moveTo>
                    <a:pt x="8255873" y="482070"/>
                  </a:moveTo>
                  <a:cubicBezTo>
                    <a:pt x="8253459" y="482070"/>
                    <a:pt x="8251218" y="482587"/>
                    <a:pt x="8248977" y="483966"/>
                  </a:cubicBezTo>
                  <a:cubicBezTo>
                    <a:pt x="8248977" y="483966"/>
                    <a:pt x="8199838" y="512242"/>
                    <a:pt x="8190700" y="517587"/>
                  </a:cubicBezTo>
                  <a:lnTo>
                    <a:pt x="8190528" y="517587"/>
                  </a:lnTo>
                  <a:cubicBezTo>
                    <a:pt x="8190528" y="517587"/>
                    <a:pt x="8190528" y="517759"/>
                    <a:pt x="8190355" y="517759"/>
                  </a:cubicBezTo>
                  <a:lnTo>
                    <a:pt x="8190355" y="517759"/>
                  </a:lnTo>
                  <a:cubicBezTo>
                    <a:pt x="8190355" y="517759"/>
                    <a:pt x="8190355" y="517759"/>
                    <a:pt x="8190183" y="517759"/>
                  </a:cubicBezTo>
                  <a:lnTo>
                    <a:pt x="8190183" y="517759"/>
                  </a:lnTo>
                  <a:cubicBezTo>
                    <a:pt x="8190183" y="517759"/>
                    <a:pt x="8190183" y="517759"/>
                    <a:pt x="8190183" y="517759"/>
                  </a:cubicBezTo>
                  <a:lnTo>
                    <a:pt x="8190011" y="517759"/>
                  </a:lnTo>
                  <a:cubicBezTo>
                    <a:pt x="8190011" y="517759"/>
                    <a:pt x="8190011" y="517759"/>
                    <a:pt x="8190011" y="517759"/>
                  </a:cubicBezTo>
                  <a:lnTo>
                    <a:pt x="8189666" y="517759"/>
                  </a:lnTo>
                  <a:cubicBezTo>
                    <a:pt x="8189666" y="517759"/>
                    <a:pt x="8189666" y="517759"/>
                    <a:pt x="8189666" y="517759"/>
                  </a:cubicBezTo>
                  <a:lnTo>
                    <a:pt x="8189666" y="517759"/>
                  </a:lnTo>
                  <a:cubicBezTo>
                    <a:pt x="8189666" y="517759"/>
                    <a:pt x="8189666" y="517759"/>
                    <a:pt x="8189666" y="517759"/>
                  </a:cubicBezTo>
                  <a:lnTo>
                    <a:pt x="8189666" y="517759"/>
                  </a:lnTo>
                  <a:cubicBezTo>
                    <a:pt x="8189666" y="517759"/>
                    <a:pt x="8189666" y="517759"/>
                    <a:pt x="8189666" y="517759"/>
                  </a:cubicBezTo>
                  <a:cubicBezTo>
                    <a:pt x="8183114" y="521553"/>
                    <a:pt x="8180873" y="530001"/>
                    <a:pt x="8184666" y="536553"/>
                  </a:cubicBezTo>
                  <a:cubicBezTo>
                    <a:pt x="8187252" y="541035"/>
                    <a:pt x="8191907" y="543449"/>
                    <a:pt x="8196562" y="543449"/>
                  </a:cubicBezTo>
                  <a:cubicBezTo>
                    <a:pt x="8198976" y="543449"/>
                    <a:pt x="8201217" y="542932"/>
                    <a:pt x="8203459" y="541553"/>
                  </a:cubicBezTo>
                  <a:lnTo>
                    <a:pt x="8263287" y="507070"/>
                  </a:lnTo>
                  <a:cubicBezTo>
                    <a:pt x="8269838" y="503277"/>
                    <a:pt x="8272080" y="494828"/>
                    <a:pt x="8268287" y="488277"/>
                  </a:cubicBezTo>
                  <a:cubicBezTo>
                    <a:pt x="8265701" y="483794"/>
                    <a:pt x="8261045" y="481380"/>
                    <a:pt x="8256390" y="481380"/>
                  </a:cubicBezTo>
                  <a:lnTo>
                    <a:pt x="8256390" y="481380"/>
                  </a:lnTo>
                  <a:close/>
                  <a:moveTo>
                    <a:pt x="8136390" y="550863"/>
                  </a:moveTo>
                  <a:cubicBezTo>
                    <a:pt x="8134149" y="550863"/>
                    <a:pt x="8131735" y="551380"/>
                    <a:pt x="8129493" y="552760"/>
                  </a:cubicBezTo>
                  <a:lnTo>
                    <a:pt x="8069665" y="587242"/>
                  </a:lnTo>
                  <a:cubicBezTo>
                    <a:pt x="8063114" y="591035"/>
                    <a:pt x="8060873" y="599484"/>
                    <a:pt x="8064666" y="606035"/>
                  </a:cubicBezTo>
                  <a:cubicBezTo>
                    <a:pt x="8067252" y="610518"/>
                    <a:pt x="8071907" y="612932"/>
                    <a:pt x="8076562" y="612932"/>
                  </a:cubicBezTo>
                  <a:cubicBezTo>
                    <a:pt x="8078976" y="612932"/>
                    <a:pt x="8081217" y="612415"/>
                    <a:pt x="8083459" y="611035"/>
                  </a:cubicBezTo>
                  <a:lnTo>
                    <a:pt x="8143287" y="576553"/>
                  </a:lnTo>
                  <a:cubicBezTo>
                    <a:pt x="8149838" y="572760"/>
                    <a:pt x="8152080" y="564311"/>
                    <a:pt x="8148287" y="557760"/>
                  </a:cubicBezTo>
                  <a:cubicBezTo>
                    <a:pt x="8145700" y="553277"/>
                    <a:pt x="8141045" y="550863"/>
                    <a:pt x="8136390" y="550863"/>
                  </a:cubicBezTo>
                  <a:lnTo>
                    <a:pt x="8136390" y="550863"/>
                  </a:lnTo>
                  <a:close/>
                  <a:moveTo>
                    <a:pt x="8016907" y="619656"/>
                  </a:moveTo>
                  <a:cubicBezTo>
                    <a:pt x="8014666" y="619656"/>
                    <a:pt x="8012252" y="620173"/>
                    <a:pt x="8010183" y="621380"/>
                  </a:cubicBezTo>
                  <a:lnTo>
                    <a:pt x="7969838" y="644656"/>
                  </a:lnTo>
                  <a:cubicBezTo>
                    <a:pt x="7959148" y="650863"/>
                    <a:pt x="7950355" y="655863"/>
                    <a:pt x="7950355" y="655863"/>
                  </a:cubicBezTo>
                  <a:cubicBezTo>
                    <a:pt x="7943803" y="659656"/>
                    <a:pt x="7941562" y="668105"/>
                    <a:pt x="7945355" y="674656"/>
                  </a:cubicBezTo>
                  <a:cubicBezTo>
                    <a:pt x="7947941" y="679139"/>
                    <a:pt x="7952597" y="681553"/>
                    <a:pt x="7957252" y="681553"/>
                  </a:cubicBezTo>
                  <a:cubicBezTo>
                    <a:pt x="7959666" y="681553"/>
                    <a:pt x="7961907" y="681036"/>
                    <a:pt x="7964148" y="679656"/>
                  </a:cubicBezTo>
                  <a:lnTo>
                    <a:pt x="8023976" y="645173"/>
                  </a:lnTo>
                  <a:cubicBezTo>
                    <a:pt x="8030528" y="641380"/>
                    <a:pt x="8032769" y="632932"/>
                    <a:pt x="8028976" y="626380"/>
                  </a:cubicBezTo>
                  <a:cubicBezTo>
                    <a:pt x="8026390" y="621898"/>
                    <a:pt x="8021734" y="619484"/>
                    <a:pt x="8017079" y="619484"/>
                  </a:cubicBezTo>
                  <a:lnTo>
                    <a:pt x="8017079" y="619484"/>
                  </a:lnTo>
                  <a:close/>
                  <a:moveTo>
                    <a:pt x="7897424" y="688449"/>
                  </a:moveTo>
                  <a:cubicBezTo>
                    <a:pt x="7895010" y="688449"/>
                    <a:pt x="7892769" y="688967"/>
                    <a:pt x="7890527" y="690346"/>
                  </a:cubicBezTo>
                  <a:cubicBezTo>
                    <a:pt x="7890527" y="690346"/>
                    <a:pt x="7877596" y="697760"/>
                    <a:pt x="7863631" y="705863"/>
                  </a:cubicBezTo>
                  <a:lnTo>
                    <a:pt x="7863286" y="705863"/>
                  </a:lnTo>
                  <a:cubicBezTo>
                    <a:pt x="7863286" y="705863"/>
                    <a:pt x="7862941" y="706208"/>
                    <a:pt x="7862768" y="706380"/>
                  </a:cubicBezTo>
                  <a:lnTo>
                    <a:pt x="7830700" y="724829"/>
                  </a:lnTo>
                  <a:cubicBezTo>
                    <a:pt x="7824148" y="728622"/>
                    <a:pt x="7821906" y="737070"/>
                    <a:pt x="7825699" y="743622"/>
                  </a:cubicBezTo>
                  <a:cubicBezTo>
                    <a:pt x="7828286" y="748105"/>
                    <a:pt x="7832941" y="750518"/>
                    <a:pt x="7837596" y="750518"/>
                  </a:cubicBezTo>
                  <a:cubicBezTo>
                    <a:pt x="7840010" y="750518"/>
                    <a:pt x="7842252" y="750001"/>
                    <a:pt x="7844493" y="748622"/>
                  </a:cubicBezTo>
                  <a:lnTo>
                    <a:pt x="7904320" y="714139"/>
                  </a:lnTo>
                  <a:cubicBezTo>
                    <a:pt x="7910872" y="710346"/>
                    <a:pt x="7913114" y="701898"/>
                    <a:pt x="7909320" y="695346"/>
                  </a:cubicBezTo>
                  <a:cubicBezTo>
                    <a:pt x="7906734" y="690863"/>
                    <a:pt x="7902079" y="688449"/>
                    <a:pt x="7897424" y="688449"/>
                  </a:cubicBezTo>
                  <a:lnTo>
                    <a:pt x="7897424" y="688449"/>
                  </a:lnTo>
                  <a:close/>
                  <a:moveTo>
                    <a:pt x="7777941" y="757243"/>
                  </a:moveTo>
                  <a:cubicBezTo>
                    <a:pt x="7775699" y="757243"/>
                    <a:pt x="7773286" y="757760"/>
                    <a:pt x="7771217" y="758967"/>
                  </a:cubicBezTo>
                  <a:lnTo>
                    <a:pt x="7711217" y="793450"/>
                  </a:lnTo>
                  <a:cubicBezTo>
                    <a:pt x="7704665" y="797243"/>
                    <a:pt x="7702423" y="805691"/>
                    <a:pt x="7706217" y="812243"/>
                  </a:cubicBezTo>
                  <a:cubicBezTo>
                    <a:pt x="7708803" y="816725"/>
                    <a:pt x="7713458" y="819139"/>
                    <a:pt x="7718113" y="819139"/>
                  </a:cubicBezTo>
                  <a:cubicBezTo>
                    <a:pt x="7720527" y="819139"/>
                    <a:pt x="7722768" y="818622"/>
                    <a:pt x="7725010" y="817243"/>
                  </a:cubicBezTo>
                  <a:lnTo>
                    <a:pt x="7784837" y="782760"/>
                  </a:lnTo>
                  <a:cubicBezTo>
                    <a:pt x="7791389" y="778967"/>
                    <a:pt x="7793631" y="770519"/>
                    <a:pt x="7789838" y="763967"/>
                  </a:cubicBezTo>
                  <a:cubicBezTo>
                    <a:pt x="7787251" y="759484"/>
                    <a:pt x="7782596" y="757070"/>
                    <a:pt x="7777941" y="757070"/>
                  </a:cubicBezTo>
                  <a:lnTo>
                    <a:pt x="7777941" y="757070"/>
                  </a:lnTo>
                  <a:close/>
                  <a:moveTo>
                    <a:pt x="7658458" y="826036"/>
                  </a:moveTo>
                  <a:cubicBezTo>
                    <a:pt x="7656217" y="826036"/>
                    <a:pt x="7653803" y="826553"/>
                    <a:pt x="7651734" y="827760"/>
                  </a:cubicBezTo>
                  <a:lnTo>
                    <a:pt x="7623630" y="843967"/>
                  </a:lnTo>
                  <a:cubicBezTo>
                    <a:pt x="7608113" y="852932"/>
                    <a:pt x="7591734" y="862243"/>
                    <a:pt x="7591734" y="862243"/>
                  </a:cubicBezTo>
                  <a:cubicBezTo>
                    <a:pt x="7585182" y="866036"/>
                    <a:pt x="7582941" y="874484"/>
                    <a:pt x="7586734" y="881036"/>
                  </a:cubicBezTo>
                  <a:cubicBezTo>
                    <a:pt x="7589320" y="885519"/>
                    <a:pt x="7593975" y="887933"/>
                    <a:pt x="7598630" y="887933"/>
                  </a:cubicBezTo>
                  <a:cubicBezTo>
                    <a:pt x="7601044" y="887933"/>
                    <a:pt x="7603285" y="887415"/>
                    <a:pt x="7605527" y="886036"/>
                  </a:cubicBezTo>
                  <a:lnTo>
                    <a:pt x="7665355" y="851553"/>
                  </a:lnTo>
                  <a:cubicBezTo>
                    <a:pt x="7671906" y="847760"/>
                    <a:pt x="7674148" y="839312"/>
                    <a:pt x="7670355" y="832760"/>
                  </a:cubicBezTo>
                  <a:cubicBezTo>
                    <a:pt x="7667768" y="828277"/>
                    <a:pt x="7663113" y="825863"/>
                    <a:pt x="7658458" y="825863"/>
                  </a:cubicBezTo>
                  <a:lnTo>
                    <a:pt x="7658458" y="825863"/>
                  </a:lnTo>
                  <a:close/>
                  <a:moveTo>
                    <a:pt x="7538975" y="894829"/>
                  </a:moveTo>
                  <a:cubicBezTo>
                    <a:pt x="7536561" y="894829"/>
                    <a:pt x="7534320" y="895346"/>
                    <a:pt x="7532078" y="896726"/>
                  </a:cubicBezTo>
                  <a:lnTo>
                    <a:pt x="7472250" y="931208"/>
                  </a:lnTo>
                  <a:cubicBezTo>
                    <a:pt x="7465699" y="935002"/>
                    <a:pt x="7463458" y="943450"/>
                    <a:pt x="7467251" y="950002"/>
                  </a:cubicBezTo>
                  <a:cubicBezTo>
                    <a:pt x="7469837" y="954484"/>
                    <a:pt x="7474492" y="956898"/>
                    <a:pt x="7479147" y="956898"/>
                  </a:cubicBezTo>
                  <a:cubicBezTo>
                    <a:pt x="7481561" y="956898"/>
                    <a:pt x="7483802" y="956381"/>
                    <a:pt x="7486044" y="955002"/>
                  </a:cubicBezTo>
                  <a:lnTo>
                    <a:pt x="7545872" y="920519"/>
                  </a:lnTo>
                  <a:cubicBezTo>
                    <a:pt x="7552423" y="916726"/>
                    <a:pt x="7554664" y="908277"/>
                    <a:pt x="7550871" y="901726"/>
                  </a:cubicBezTo>
                  <a:cubicBezTo>
                    <a:pt x="7548285" y="897243"/>
                    <a:pt x="7543630" y="894829"/>
                    <a:pt x="7538975" y="894829"/>
                  </a:cubicBezTo>
                  <a:lnTo>
                    <a:pt x="7538975" y="894829"/>
                  </a:lnTo>
                  <a:close/>
                  <a:moveTo>
                    <a:pt x="7419492" y="963622"/>
                  </a:moveTo>
                  <a:cubicBezTo>
                    <a:pt x="7417078" y="963622"/>
                    <a:pt x="7414837" y="964140"/>
                    <a:pt x="7412595" y="965519"/>
                  </a:cubicBezTo>
                  <a:lnTo>
                    <a:pt x="7352768" y="1000002"/>
                  </a:lnTo>
                  <a:cubicBezTo>
                    <a:pt x="7346216" y="1003795"/>
                    <a:pt x="7343974" y="1012243"/>
                    <a:pt x="7347767" y="1018795"/>
                  </a:cubicBezTo>
                  <a:cubicBezTo>
                    <a:pt x="7350354" y="1023278"/>
                    <a:pt x="7355009" y="1025691"/>
                    <a:pt x="7359664" y="1025691"/>
                  </a:cubicBezTo>
                  <a:cubicBezTo>
                    <a:pt x="7362078" y="1025691"/>
                    <a:pt x="7364320" y="1025174"/>
                    <a:pt x="7366561" y="1023795"/>
                  </a:cubicBezTo>
                  <a:lnTo>
                    <a:pt x="7426388" y="989312"/>
                  </a:lnTo>
                  <a:cubicBezTo>
                    <a:pt x="7432940" y="985519"/>
                    <a:pt x="7435182" y="977071"/>
                    <a:pt x="7431388" y="970519"/>
                  </a:cubicBezTo>
                  <a:cubicBezTo>
                    <a:pt x="7428802" y="966036"/>
                    <a:pt x="7424147" y="963622"/>
                    <a:pt x="7419492" y="963622"/>
                  </a:cubicBezTo>
                  <a:lnTo>
                    <a:pt x="7419492" y="963622"/>
                  </a:lnTo>
                  <a:close/>
                  <a:moveTo>
                    <a:pt x="7300009" y="1032415"/>
                  </a:moveTo>
                  <a:cubicBezTo>
                    <a:pt x="7297767" y="1032415"/>
                    <a:pt x="7295354" y="1032933"/>
                    <a:pt x="7293112" y="1034312"/>
                  </a:cubicBezTo>
                  <a:lnTo>
                    <a:pt x="7233285" y="1068795"/>
                  </a:lnTo>
                  <a:cubicBezTo>
                    <a:pt x="7226733" y="1072588"/>
                    <a:pt x="7224491" y="1081036"/>
                    <a:pt x="7228285" y="1087588"/>
                  </a:cubicBezTo>
                  <a:cubicBezTo>
                    <a:pt x="7230871" y="1092071"/>
                    <a:pt x="7235526" y="1094485"/>
                    <a:pt x="7240181" y="1094485"/>
                  </a:cubicBezTo>
                  <a:cubicBezTo>
                    <a:pt x="7242595" y="1094485"/>
                    <a:pt x="7244836" y="1093967"/>
                    <a:pt x="7247078" y="1092588"/>
                  </a:cubicBezTo>
                  <a:lnTo>
                    <a:pt x="7306905" y="1058105"/>
                  </a:lnTo>
                  <a:cubicBezTo>
                    <a:pt x="7313457" y="1054312"/>
                    <a:pt x="7315699" y="1045864"/>
                    <a:pt x="7311906" y="1039312"/>
                  </a:cubicBezTo>
                  <a:cubicBezTo>
                    <a:pt x="7309319" y="1034829"/>
                    <a:pt x="7304664" y="1032415"/>
                    <a:pt x="7300009" y="1032415"/>
                  </a:cubicBezTo>
                  <a:lnTo>
                    <a:pt x="7300009" y="1032415"/>
                  </a:lnTo>
                  <a:close/>
                  <a:moveTo>
                    <a:pt x="7180526" y="1101209"/>
                  </a:moveTo>
                  <a:cubicBezTo>
                    <a:pt x="7178112" y="1101209"/>
                    <a:pt x="7175871" y="1101726"/>
                    <a:pt x="7173630" y="1103105"/>
                  </a:cubicBezTo>
                  <a:lnTo>
                    <a:pt x="7113802" y="1137588"/>
                  </a:lnTo>
                  <a:cubicBezTo>
                    <a:pt x="7107250" y="1141381"/>
                    <a:pt x="7105009" y="1149830"/>
                    <a:pt x="7108802" y="1156381"/>
                  </a:cubicBezTo>
                  <a:cubicBezTo>
                    <a:pt x="7111388" y="1160864"/>
                    <a:pt x="7116043" y="1163278"/>
                    <a:pt x="7120698" y="1163278"/>
                  </a:cubicBezTo>
                  <a:cubicBezTo>
                    <a:pt x="7123112" y="1163278"/>
                    <a:pt x="7125353" y="1162761"/>
                    <a:pt x="7127595" y="1161381"/>
                  </a:cubicBezTo>
                  <a:lnTo>
                    <a:pt x="7187422" y="1126898"/>
                  </a:lnTo>
                  <a:cubicBezTo>
                    <a:pt x="7193974" y="1123105"/>
                    <a:pt x="7196216" y="1114657"/>
                    <a:pt x="7192423" y="1108105"/>
                  </a:cubicBezTo>
                  <a:cubicBezTo>
                    <a:pt x="7189836" y="1103623"/>
                    <a:pt x="7185181" y="1101209"/>
                    <a:pt x="7180526" y="1101209"/>
                  </a:cubicBezTo>
                  <a:lnTo>
                    <a:pt x="7180526" y="1101209"/>
                  </a:lnTo>
                  <a:close/>
                  <a:moveTo>
                    <a:pt x="7061043" y="1170002"/>
                  </a:moveTo>
                  <a:cubicBezTo>
                    <a:pt x="7058629" y="1170002"/>
                    <a:pt x="7056388" y="1170519"/>
                    <a:pt x="7054146" y="1171899"/>
                  </a:cubicBezTo>
                  <a:cubicBezTo>
                    <a:pt x="7054146" y="1171899"/>
                    <a:pt x="7039663" y="1180174"/>
                    <a:pt x="7025008" y="1188623"/>
                  </a:cubicBezTo>
                  <a:lnTo>
                    <a:pt x="7024836" y="1188623"/>
                  </a:lnTo>
                  <a:cubicBezTo>
                    <a:pt x="7024836" y="1188623"/>
                    <a:pt x="7024836" y="1188623"/>
                    <a:pt x="7024836" y="1188795"/>
                  </a:cubicBezTo>
                  <a:lnTo>
                    <a:pt x="7024664" y="1188795"/>
                  </a:lnTo>
                  <a:cubicBezTo>
                    <a:pt x="7024664" y="1188795"/>
                    <a:pt x="7024664" y="1188968"/>
                    <a:pt x="7024664" y="1188968"/>
                  </a:cubicBezTo>
                  <a:lnTo>
                    <a:pt x="7024491" y="1188968"/>
                  </a:lnTo>
                  <a:cubicBezTo>
                    <a:pt x="7024491" y="1188968"/>
                    <a:pt x="7024491" y="1189140"/>
                    <a:pt x="7024319" y="1189140"/>
                  </a:cubicBezTo>
                  <a:lnTo>
                    <a:pt x="7023112" y="1189830"/>
                  </a:lnTo>
                  <a:cubicBezTo>
                    <a:pt x="7023112" y="1189830"/>
                    <a:pt x="7023112" y="1189830"/>
                    <a:pt x="7022939" y="1189830"/>
                  </a:cubicBezTo>
                  <a:lnTo>
                    <a:pt x="6994664" y="1206036"/>
                  </a:lnTo>
                  <a:cubicBezTo>
                    <a:pt x="6988112" y="1209830"/>
                    <a:pt x="6985870" y="1218278"/>
                    <a:pt x="6989663" y="1224830"/>
                  </a:cubicBezTo>
                  <a:cubicBezTo>
                    <a:pt x="6992250" y="1229312"/>
                    <a:pt x="6996905" y="1231726"/>
                    <a:pt x="7001560" y="1231726"/>
                  </a:cubicBezTo>
                  <a:cubicBezTo>
                    <a:pt x="7003974" y="1231726"/>
                    <a:pt x="7006215" y="1231209"/>
                    <a:pt x="7008457" y="1229830"/>
                  </a:cubicBezTo>
                  <a:lnTo>
                    <a:pt x="7068284" y="1195347"/>
                  </a:lnTo>
                  <a:cubicBezTo>
                    <a:pt x="7074836" y="1191554"/>
                    <a:pt x="7077078" y="1183105"/>
                    <a:pt x="7073284" y="1176554"/>
                  </a:cubicBezTo>
                  <a:cubicBezTo>
                    <a:pt x="7070698" y="1172071"/>
                    <a:pt x="7066043" y="1169657"/>
                    <a:pt x="7061388" y="1169657"/>
                  </a:cubicBezTo>
                  <a:lnTo>
                    <a:pt x="7061388" y="1169657"/>
                  </a:lnTo>
                  <a:close/>
                  <a:moveTo>
                    <a:pt x="6941560" y="1238795"/>
                  </a:moveTo>
                  <a:cubicBezTo>
                    <a:pt x="6939318" y="1238795"/>
                    <a:pt x="6936905" y="1239312"/>
                    <a:pt x="6934836" y="1240519"/>
                  </a:cubicBezTo>
                  <a:lnTo>
                    <a:pt x="6874836" y="1275002"/>
                  </a:lnTo>
                  <a:cubicBezTo>
                    <a:pt x="6868284" y="1278795"/>
                    <a:pt x="6866042" y="1287243"/>
                    <a:pt x="6869835" y="1293795"/>
                  </a:cubicBezTo>
                  <a:cubicBezTo>
                    <a:pt x="6872422" y="1298278"/>
                    <a:pt x="6877077" y="1300692"/>
                    <a:pt x="6881732" y="1300692"/>
                  </a:cubicBezTo>
                  <a:cubicBezTo>
                    <a:pt x="6884146" y="1300692"/>
                    <a:pt x="6886388" y="1300175"/>
                    <a:pt x="6888628" y="1298795"/>
                  </a:cubicBezTo>
                  <a:lnTo>
                    <a:pt x="6948456" y="1264312"/>
                  </a:lnTo>
                  <a:cubicBezTo>
                    <a:pt x="6955008" y="1260519"/>
                    <a:pt x="6957250" y="1252071"/>
                    <a:pt x="6953456" y="1245519"/>
                  </a:cubicBezTo>
                  <a:cubicBezTo>
                    <a:pt x="6950870" y="1241036"/>
                    <a:pt x="6946215" y="1238623"/>
                    <a:pt x="6941560" y="1238623"/>
                  </a:cubicBezTo>
                  <a:lnTo>
                    <a:pt x="6941560" y="1238623"/>
                  </a:lnTo>
                  <a:close/>
                  <a:moveTo>
                    <a:pt x="6822077" y="1307588"/>
                  </a:moveTo>
                  <a:cubicBezTo>
                    <a:pt x="6819663" y="1307588"/>
                    <a:pt x="6817422" y="1308106"/>
                    <a:pt x="6815180" y="1309485"/>
                  </a:cubicBezTo>
                  <a:lnTo>
                    <a:pt x="6755353" y="1343968"/>
                  </a:lnTo>
                  <a:cubicBezTo>
                    <a:pt x="6748801" y="1347761"/>
                    <a:pt x="6746559" y="1356209"/>
                    <a:pt x="6750353" y="1362761"/>
                  </a:cubicBezTo>
                  <a:cubicBezTo>
                    <a:pt x="6752939" y="1367244"/>
                    <a:pt x="6757594" y="1369658"/>
                    <a:pt x="6762249" y="1369658"/>
                  </a:cubicBezTo>
                  <a:cubicBezTo>
                    <a:pt x="6764663" y="1369658"/>
                    <a:pt x="6766904" y="1369140"/>
                    <a:pt x="6769146" y="1367761"/>
                  </a:cubicBezTo>
                  <a:lnTo>
                    <a:pt x="6828973" y="1333278"/>
                  </a:lnTo>
                  <a:cubicBezTo>
                    <a:pt x="6835525" y="1329485"/>
                    <a:pt x="6837767" y="1321037"/>
                    <a:pt x="6833974" y="1314485"/>
                  </a:cubicBezTo>
                  <a:cubicBezTo>
                    <a:pt x="6831387" y="1310002"/>
                    <a:pt x="6826732" y="1307588"/>
                    <a:pt x="6822077" y="1307588"/>
                  </a:cubicBezTo>
                  <a:lnTo>
                    <a:pt x="6822077" y="1307588"/>
                  </a:lnTo>
                  <a:close/>
                  <a:moveTo>
                    <a:pt x="6702594" y="1376382"/>
                  </a:moveTo>
                  <a:cubicBezTo>
                    <a:pt x="6700180" y="1376382"/>
                    <a:pt x="6697938" y="1376899"/>
                    <a:pt x="6695698" y="1378278"/>
                  </a:cubicBezTo>
                  <a:lnTo>
                    <a:pt x="6635870" y="1412761"/>
                  </a:lnTo>
                  <a:cubicBezTo>
                    <a:pt x="6629318" y="1416554"/>
                    <a:pt x="6627077" y="1425002"/>
                    <a:pt x="6630870" y="1431554"/>
                  </a:cubicBezTo>
                  <a:cubicBezTo>
                    <a:pt x="6633456" y="1436037"/>
                    <a:pt x="6638111" y="1438451"/>
                    <a:pt x="6642766" y="1438451"/>
                  </a:cubicBezTo>
                  <a:cubicBezTo>
                    <a:pt x="6645180" y="1438451"/>
                    <a:pt x="6647421" y="1437933"/>
                    <a:pt x="6649663" y="1436554"/>
                  </a:cubicBezTo>
                  <a:lnTo>
                    <a:pt x="6709490" y="1402071"/>
                  </a:lnTo>
                  <a:cubicBezTo>
                    <a:pt x="6716042" y="1398278"/>
                    <a:pt x="6718284" y="1389830"/>
                    <a:pt x="6714491" y="1383278"/>
                  </a:cubicBezTo>
                  <a:cubicBezTo>
                    <a:pt x="6711904" y="1378795"/>
                    <a:pt x="6707249" y="1376382"/>
                    <a:pt x="6702594" y="1376382"/>
                  </a:cubicBezTo>
                  <a:lnTo>
                    <a:pt x="6702594" y="1376382"/>
                  </a:lnTo>
                  <a:close/>
                  <a:moveTo>
                    <a:pt x="6583111" y="1445175"/>
                  </a:moveTo>
                  <a:cubicBezTo>
                    <a:pt x="6580870" y="1445175"/>
                    <a:pt x="6578456" y="1445692"/>
                    <a:pt x="6576387" y="1446899"/>
                  </a:cubicBezTo>
                  <a:lnTo>
                    <a:pt x="6516386" y="1481382"/>
                  </a:lnTo>
                  <a:cubicBezTo>
                    <a:pt x="6509835" y="1485175"/>
                    <a:pt x="6507594" y="1493623"/>
                    <a:pt x="6511387" y="1500175"/>
                  </a:cubicBezTo>
                  <a:cubicBezTo>
                    <a:pt x="6513973" y="1504658"/>
                    <a:pt x="6518628" y="1507071"/>
                    <a:pt x="6523283" y="1507071"/>
                  </a:cubicBezTo>
                  <a:cubicBezTo>
                    <a:pt x="6525697" y="1507071"/>
                    <a:pt x="6527938" y="1506554"/>
                    <a:pt x="6530180" y="1505175"/>
                  </a:cubicBezTo>
                  <a:lnTo>
                    <a:pt x="6590008" y="1470692"/>
                  </a:lnTo>
                  <a:cubicBezTo>
                    <a:pt x="6596559" y="1466899"/>
                    <a:pt x="6598800" y="1458451"/>
                    <a:pt x="6595007" y="1451899"/>
                  </a:cubicBezTo>
                  <a:cubicBezTo>
                    <a:pt x="6592421" y="1447416"/>
                    <a:pt x="6587766" y="1445002"/>
                    <a:pt x="6583111" y="1445002"/>
                  </a:cubicBezTo>
                  <a:lnTo>
                    <a:pt x="6583111" y="1445002"/>
                  </a:lnTo>
                  <a:close/>
                  <a:moveTo>
                    <a:pt x="6463628" y="1513968"/>
                  </a:moveTo>
                  <a:cubicBezTo>
                    <a:pt x="6461214" y="1513968"/>
                    <a:pt x="6458973" y="1514485"/>
                    <a:pt x="6456731" y="1515865"/>
                  </a:cubicBezTo>
                  <a:lnTo>
                    <a:pt x="6396904" y="1550347"/>
                  </a:lnTo>
                  <a:cubicBezTo>
                    <a:pt x="6390352" y="1554141"/>
                    <a:pt x="6388110" y="1562589"/>
                    <a:pt x="6391903" y="1569141"/>
                  </a:cubicBezTo>
                  <a:cubicBezTo>
                    <a:pt x="6394490" y="1573623"/>
                    <a:pt x="6399145" y="1576037"/>
                    <a:pt x="6403800" y="1576037"/>
                  </a:cubicBezTo>
                  <a:cubicBezTo>
                    <a:pt x="6406214" y="1576037"/>
                    <a:pt x="6408456" y="1575520"/>
                    <a:pt x="6410697" y="1574140"/>
                  </a:cubicBezTo>
                  <a:lnTo>
                    <a:pt x="6470524" y="1539658"/>
                  </a:lnTo>
                  <a:cubicBezTo>
                    <a:pt x="6477076" y="1535865"/>
                    <a:pt x="6479317" y="1527416"/>
                    <a:pt x="6475524" y="1520865"/>
                  </a:cubicBezTo>
                  <a:cubicBezTo>
                    <a:pt x="6472938" y="1516382"/>
                    <a:pt x="6468283" y="1513968"/>
                    <a:pt x="6463628" y="1513968"/>
                  </a:cubicBezTo>
                  <a:lnTo>
                    <a:pt x="6463628" y="1513968"/>
                  </a:lnTo>
                  <a:close/>
                  <a:moveTo>
                    <a:pt x="6344145" y="1582761"/>
                  </a:moveTo>
                  <a:cubicBezTo>
                    <a:pt x="6341903" y="1582761"/>
                    <a:pt x="6339490" y="1583279"/>
                    <a:pt x="6337248" y="1584658"/>
                  </a:cubicBezTo>
                  <a:lnTo>
                    <a:pt x="6321386" y="1593796"/>
                  </a:lnTo>
                  <a:cubicBezTo>
                    <a:pt x="6303627" y="1603968"/>
                    <a:pt x="6277593" y="1618968"/>
                    <a:pt x="6277593" y="1618968"/>
                  </a:cubicBezTo>
                  <a:cubicBezTo>
                    <a:pt x="6271041" y="1622761"/>
                    <a:pt x="6268800" y="1631210"/>
                    <a:pt x="6272593" y="1637761"/>
                  </a:cubicBezTo>
                  <a:cubicBezTo>
                    <a:pt x="6275179" y="1642244"/>
                    <a:pt x="6279834" y="1644658"/>
                    <a:pt x="6284490" y="1644658"/>
                  </a:cubicBezTo>
                  <a:cubicBezTo>
                    <a:pt x="6286903" y="1644658"/>
                    <a:pt x="6289145" y="1644141"/>
                    <a:pt x="6291386" y="1642761"/>
                  </a:cubicBezTo>
                  <a:lnTo>
                    <a:pt x="6351214" y="1608279"/>
                  </a:lnTo>
                  <a:cubicBezTo>
                    <a:pt x="6357766" y="1604485"/>
                    <a:pt x="6360007" y="1596037"/>
                    <a:pt x="6356214" y="1589485"/>
                  </a:cubicBezTo>
                  <a:cubicBezTo>
                    <a:pt x="6353627" y="1585003"/>
                    <a:pt x="6348972" y="1582589"/>
                    <a:pt x="6344317" y="1582589"/>
                  </a:cubicBezTo>
                  <a:lnTo>
                    <a:pt x="6344317" y="1582589"/>
                  </a:lnTo>
                  <a:close/>
                  <a:moveTo>
                    <a:pt x="6224662" y="1651554"/>
                  </a:moveTo>
                  <a:cubicBezTo>
                    <a:pt x="6222248" y="1651554"/>
                    <a:pt x="6220006" y="1652072"/>
                    <a:pt x="6217766" y="1653451"/>
                  </a:cubicBezTo>
                  <a:cubicBezTo>
                    <a:pt x="6217766" y="1653451"/>
                    <a:pt x="6201213" y="1662934"/>
                    <a:pt x="6185524" y="1672072"/>
                  </a:cubicBezTo>
                  <a:lnTo>
                    <a:pt x="6185006" y="1672417"/>
                  </a:lnTo>
                  <a:cubicBezTo>
                    <a:pt x="6185006" y="1672417"/>
                    <a:pt x="6184662" y="1672589"/>
                    <a:pt x="6184489" y="1672761"/>
                  </a:cubicBezTo>
                  <a:lnTo>
                    <a:pt x="6184145" y="1672761"/>
                  </a:lnTo>
                  <a:cubicBezTo>
                    <a:pt x="6184145" y="1672761"/>
                    <a:pt x="6184145" y="1672934"/>
                    <a:pt x="6184145" y="1672934"/>
                  </a:cubicBezTo>
                  <a:lnTo>
                    <a:pt x="6183283" y="1673451"/>
                  </a:lnTo>
                  <a:cubicBezTo>
                    <a:pt x="6183283" y="1673451"/>
                    <a:pt x="6182593" y="1673796"/>
                    <a:pt x="6182420" y="1673968"/>
                  </a:cubicBezTo>
                  <a:lnTo>
                    <a:pt x="6181041" y="1674830"/>
                  </a:lnTo>
                  <a:lnTo>
                    <a:pt x="6181041" y="1674830"/>
                  </a:lnTo>
                  <a:cubicBezTo>
                    <a:pt x="6181041" y="1674830"/>
                    <a:pt x="6157938" y="1688106"/>
                    <a:pt x="6157938" y="1688106"/>
                  </a:cubicBezTo>
                  <a:cubicBezTo>
                    <a:pt x="6151386" y="1691899"/>
                    <a:pt x="6149145" y="1700348"/>
                    <a:pt x="6152938" y="1706899"/>
                  </a:cubicBezTo>
                  <a:cubicBezTo>
                    <a:pt x="6155524" y="1711382"/>
                    <a:pt x="6160179" y="1713796"/>
                    <a:pt x="6164834" y="1713796"/>
                  </a:cubicBezTo>
                  <a:cubicBezTo>
                    <a:pt x="6167248" y="1713796"/>
                    <a:pt x="6169489" y="1713279"/>
                    <a:pt x="6171731" y="1711899"/>
                  </a:cubicBezTo>
                  <a:lnTo>
                    <a:pt x="6231558" y="1677417"/>
                  </a:lnTo>
                  <a:cubicBezTo>
                    <a:pt x="6238110" y="1673623"/>
                    <a:pt x="6240352" y="1665175"/>
                    <a:pt x="6236559" y="1658623"/>
                  </a:cubicBezTo>
                  <a:cubicBezTo>
                    <a:pt x="6233972" y="1654141"/>
                    <a:pt x="6229317" y="1651727"/>
                    <a:pt x="6224662" y="1651727"/>
                  </a:cubicBezTo>
                  <a:lnTo>
                    <a:pt x="6224662" y="1651727"/>
                  </a:lnTo>
                  <a:close/>
                  <a:moveTo>
                    <a:pt x="6105179" y="1720348"/>
                  </a:moveTo>
                  <a:cubicBezTo>
                    <a:pt x="6102938" y="1720348"/>
                    <a:pt x="6100524" y="1720865"/>
                    <a:pt x="6098455" y="1722072"/>
                  </a:cubicBezTo>
                  <a:lnTo>
                    <a:pt x="6078972" y="1733279"/>
                  </a:lnTo>
                  <a:cubicBezTo>
                    <a:pt x="6061558" y="1743279"/>
                    <a:pt x="6038627" y="1756555"/>
                    <a:pt x="6038627" y="1756555"/>
                  </a:cubicBezTo>
                  <a:cubicBezTo>
                    <a:pt x="6032075" y="1760348"/>
                    <a:pt x="6029834" y="1768796"/>
                    <a:pt x="6033627" y="1775348"/>
                  </a:cubicBezTo>
                  <a:cubicBezTo>
                    <a:pt x="6036213" y="1779830"/>
                    <a:pt x="6040868" y="1782244"/>
                    <a:pt x="6045523" y="1782244"/>
                  </a:cubicBezTo>
                  <a:cubicBezTo>
                    <a:pt x="6047937" y="1782244"/>
                    <a:pt x="6050179" y="1781727"/>
                    <a:pt x="6052420" y="1780348"/>
                  </a:cubicBezTo>
                  <a:lnTo>
                    <a:pt x="6112248" y="1745865"/>
                  </a:lnTo>
                  <a:cubicBezTo>
                    <a:pt x="6118799" y="1742072"/>
                    <a:pt x="6121041" y="1733623"/>
                    <a:pt x="6117248" y="1727072"/>
                  </a:cubicBezTo>
                  <a:cubicBezTo>
                    <a:pt x="6114662" y="1722589"/>
                    <a:pt x="6110007" y="1720175"/>
                    <a:pt x="6105351" y="1720175"/>
                  </a:cubicBezTo>
                  <a:lnTo>
                    <a:pt x="6105351" y="1720175"/>
                  </a:lnTo>
                  <a:close/>
                  <a:moveTo>
                    <a:pt x="5985696" y="1789141"/>
                  </a:moveTo>
                  <a:cubicBezTo>
                    <a:pt x="5983282" y="1789141"/>
                    <a:pt x="5981041" y="1789658"/>
                    <a:pt x="5978799" y="1791037"/>
                  </a:cubicBezTo>
                  <a:lnTo>
                    <a:pt x="5918972" y="1825520"/>
                  </a:lnTo>
                  <a:cubicBezTo>
                    <a:pt x="5912420" y="1829313"/>
                    <a:pt x="5910178" y="1837762"/>
                    <a:pt x="5913971" y="1844313"/>
                  </a:cubicBezTo>
                  <a:cubicBezTo>
                    <a:pt x="5916558" y="1848796"/>
                    <a:pt x="5921213" y="1851210"/>
                    <a:pt x="5925868" y="1851210"/>
                  </a:cubicBezTo>
                  <a:cubicBezTo>
                    <a:pt x="5928282" y="1851210"/>
                    <a:pt x="5930523" y="1850693"/>
                    <a:pt x="5932765" y="1849313"/>
                  </a:cubicBezTo>
                  <a:lnTo>
                    <a:pt x="5992593" y="1814831"/>
                  </a:lnTo>
                  <a:cubicBezTo>
                    <a:pt x="5999144" y="1811038"/>
                    <a:pt x="6001385" y="1802589"/>
                    <a:pt x="5997592" y="1796037"/>
                  </a:cubicBezTo>
                  <a:cubicBezTo>
                    <a:pt x="5995006" y="1791555"/>
                    <a:pt x="5990351" y="1789141"/>
                    <a:pt x="5985696" y="1789141"/>
                  </a:cubicBezTo>
                  <a:lnTo>
                    <a:pt x="5985696" y="1789141"/>
                  </a:lnTo>
                  <a:close/>
                  <a:moveTo>
                    <a:pt x="5866213" y="1857934"/>
                  </a:moveTo>
                  <a:cubicBezTo>
                    <a:pt x="5863799" y="1857934"/>
                    <a:pt x="5861558" y="1858451"/>
                    <a:pt x="5859316" y="1859831"/>
                  </a:cubicBezTo>
                  <a:cubicBezTo>
                    <a:pt x="5859316" y="1859831"/>
                    <a:pt x="5858972" y="1860003"/>
                    <a:pt x="5858454" y="1860348"/>
                  </a:cubicBezTo>
                  <a:lnTo>
                    <a:pt x="5858454" y="1860348"/>
                  </a:lnTo>
                  <a:cubicBezTo>
                    <a:pt x="5858454" y="1860348"/>
                    <a:pt x="5858454" y="1860348"/>
                    <a:pt x="5858454" y="1860348"/>
                  </a:cubicBezTo>
                  <a:lnTo>
                    <a:pt x="5858454" y="1860348"/>
                  </a:lnTo>
                  <a:cubicBezTo>
                    <a:pt x="5858454" y="1860348"/>
                    <a:pt x="5858454" y="1860348"/>
                    <a:pt x="5858454" y="1860348"/>
                  </a:cubicBezTo>
                  <a:lnTo>
                    <a:pt x="5858282" y="1860348"/>
                  </a:lnTo>
                  <a:cubicBezTo>
                    <a:pt x="5858282" y="1860348"/>
                    <a:pt x="5858282" y="1860348"/>
                    <a:pt x="5858282" y="1860348"/>
                  </a:cubicBezTo>
                  <a:lnTo>
                    <a:pt x="5858282" y="1860348"/>
                  </a:lnTo>
                  <a:cubicBezTo>
                    <a:pt x="5858282" y="1860348"/>
                    <a:pt x="5858109" y="1860520"/>
                    <a:pt x="5857937" y="1860520"/>
                  </a:cubicBezTo>
                  <a:lnTo>
                    <a:pt x="5857765" y="1860520"/>
                  </a:lnTo>
                  <a:cubicBezTo>
                    <a:pt x="5857765" y="1860520"/>
                    <a:pt x="5857765" y="1860693"/>
                    <a:pt x="5857765" y="1860693"/>
                  </a:cubicBezTo>
                  <a:lnTo>
                    <a:pt x="5800178" y="1893796"/>
                  </a:lnTo>
                  <a:cubicBezTo>
                    <a:pt x="5793627" y="1897589"/>
                    <a:pt x="5791385" y="1906038"/>
                    <a:pt x="5795178" y="1912589"/>
                  </a:cubicBezTo>
                  <a:cubicBezTo>
                    <a:pt x="5797764" y="1917072"/>
                    <a:pt x="5802419" y="1919486"/>
                    <a:pt x="5807075" y="1919486"/>
                  </a:cubicBezTo>
                  <a:cubicBezTo>
                    <a:pt x="5809488" y="1919486"/>
                    <a:pt x="5811730" y="1918969"/>
                    <a:pt x="5813971" y="1917589"/>
                  </a:cubicBezTo>
                  <a:lnTo>
                    <a:pt x="5873799" y="1883107"/>
                  </a:lnTo>
                  <a:cubicBezTo>
                    <a:pt x="5880351" y="1879313"/>
                    <a:pt x="5882592" y="1870865"/>
                    <a:pt x="5878799" y="1864313"/>
                  </a:cubicBezTo>
                  <a:cubicBezTo>
                    <a:pt x="5876213" y="1859831"/>
                    <a:pt x="5871558" y="1857417"/>
                    <a:pt x="5866903" y="1857417"/>
                  </a:cubicBezTo>
                  <a:lnTo>
                    <a:pt x="5866903" y="1857417"/>
                  </a:lnTo>
                  <a:close/>
                  <a:moveTo>
                    <a:pt x="5746730" y="1926727"/>
                  </a:moveTo>
                  <a:cubicBezTo>
                    <a:pt x="5744488" y="1926727"/>
                    <a:pt x="5742074" y="1927245"/>
                    <a:pt x="5740006" y="1928451"/>
                  </a:cubicBezTo>
                  <a:lnTo>
                    <a:pt x="5713799" y="1943624"/>
                  </a:lnTo>
                  <a:cubicBezTo>
                    <a:pt x="5697764" y="1952934"/>
                    <a:pt x="5680178" y="1962934"/>
                    <a:pt x="5680178" y="1962934"/>
                  </a:cubicBezTo>
                  <a:cubicBezTo>
                    <a:pt x="5673627" y="1966727"/>
                    <a:pt x="5671385" y="1975176"/>
                    <a:pt x="5675178" y="1981727"/>
                  </a:cubicBezTo>
                  <a:cubicBezTo>
                    <a:pt x="5677764" y="1986210"/>
                    <a:pt x="5682419" y="1988624"/>
                    <a:pt x="5687075" y="1988624"/>
                  </a:cubicBezTo>
                  <a:cubicBezTo>
                    <a:pt x="5689488" y="1988624"/>
                    <a:pt x="5691730" y="1988107"/>
                    <a:pt x="5693971" y="1986727"/>
                  </a:cubicBezTo>
                  <a:lnTo>
                    <a:pt x="5753799" y="1952245"/>
                  </a:lnTo>
                  <a:cubicBezTo>
                    <a:pt x="5760351" y="1948452"/>
                    <a:pt x="5762592" y="1940003"/>
                    <a:pt x="5758799" y="1933451"/>
                  </a:cubicBezTo>
                  <a:cubicBezTo>
                    <a:pt x="5756213" y="1928969"/>
                    <a:pt x="5751558" y="1926555"/>
                    <a:pt x="5746903" y="1926555"/>
                  </a:cubicBezTo>
                  <a:lnTo>
                    <a:pt x="5746903" y="1926555"/>
                  </a:lnTo>
                  <a:close/>
                  <a:moveTo>
                    <a:pt x="5627247" y="1995521"/>
                  </a:moveTo>
                  <a:cubicBezTo>
                    <a:pt x="5624833" y="1995521"/>
                    <a:pt x="5622592" y="1996038"/>
                    <a:pt x="5620350" y="1997417"/>
                  </a:cubicBezTo>
                  <a:lnTo>
                    <a:pt x="5560522" y="2031900"/>
                  </a:lnTo>
                  <a:cubicBezTo>
                    <a:pt x="5553971" y="2035693"/>
                    <a:pt x="5551730" y="2044141"/>
                    <a:pt x="5555523" y="2050693"/>
                  </a:cubicBezTo>
                  <a:cubicBezTo>
                    <a:pt x="5558109" y="2055176"/>
                    <a:pt x="5562764" y="2057590"/>
                    <a:pt x="5567419" y="2057590"/>
                  </a:cubicBezTo>
                  <a:cubicBezTo>
                    <a:pt x="5569833" y="2057590"/>
                    <a:pt x="5572074" y="2057072"/>
                    <a:pt x="5574316" y="2055693"/>
                  </a:cubicBezTo>
                  <a:lnTo>
                    <a:pt x="5634144" y="2021210"/>
                  </a:lnTo>
                  <a:cubicBezTo>
                    <a:pt x="5640695" y="2017417"/>
                    <a:pt x="5642936" y="2008969"/>
                    <a:pt x="5639144" y="2002417"/>
                  </a:cubicBezTo>
                  <a:cubicBezTo>
                    <a:pt x="5636557" y="1997934"/>
                    <a:pt x="5631902" y="1995521"/>
                    <a:pt x="5627247" y="1995521"/>
                  </a:cubicBezTo>
                  <a:lnTo>
                    <a:pt x="5627247" y="1995521"/>
                  </a:lnTo>
                  <a:close/>
                  <a:moveTo>
                    <a:pt x="5507764" y="2064314"/>
                  </a:moveTo>
                  <a:cubicBezTo>
                    <a:pt x="5505523" y="2064314"/>
                    <a:pt x="5503109" y="2064831"/>
                    <a:pt x="5500867" y="2066210"/>
                  </a:cubicBezTo>
                  <a:lnTo>
                    <a:pt x="5441039" y="2100693"/>
                  </a:lnTo>
                  <a:cubicBezTo>
                    <a:pt x="5434488" y="2104486"/>
                    <a:pt x="5432247" y="2112935"/>
                    <a:pt x="5436039" y="2119486"/>
                  </a:cubicBezTo>
                  <a:cubicBezTo>
                    <a:pt x="5438626" y="2123969"/>
                    <a:pt x="5443281" y="2126383"/>
                    <a:pt x="5447936" y="2126383"/>
                  </a:cubicBezTo>
                  <a:cubicBezTo>
                    <a:pt x="5450350" y="2126383"/>
                    <a:pt x="5452591" y="2125866"/>
                    <a:pt x="5454833" y="2124486"/>
                  </a:cubicBezTo>
                  <a:lnTo>
                    <a:pt x="5514661" y="2090003"/>
                  </a:lnTo>
                  <a:cubicBezTo>
                    <a:pt x="5521212" y="2086210"/>
                    <a:pt x="5523453" y="2077762"/>
                    <a:pt x="5519660" y="2071210"/>
                  </a:cubicBezTo>
                  <a:cubicBezTo>
                    <a:pt x="5517074" y="2066727"/>
                    <a:pt x="5512419" y="2064314"/>
                    <a:pt x="5507764" y="2064314"/>
                  </a:cubicBezTo>
                  <a:lnTo>
                    <a:pt x="5507764" y="2064314"/>
                  </a:lnTo>
                  <a:close/>
                  <a:moveTo>
                    <a:pt x="5388281" y="2133107"/>
                  </a:moveTo>
                  <a:cubicBezTo>
                    <a:pt x="5386039" y="2133107"/>
                    <a:pt x="5383626" y="2133624"/>
                    <a:pt x="5381557" y="2134831"/>
                  </a:cubicBezTo>
                  <a:lnTo>
                    <a:pt x="5347419" y="2154486"/>
                  </a:lnTo>
                  <a:cubicBezTo>
                    <a:pt x="5333970" y="2162245"/>
                    <a:pt x="5321729" y="2169314"/>
                    <a:pt x="5321729" y="2169314"/>
                  </a:cubicBezTo>
                  <a:cubicBezTo>
                    <a:pt x="5315177" y="2173107"/>
                    <a:pt x="5312936" y="2181555"/>
                    <a:pt x="5316729" y="2188107"/>
                  </a:cubicBezTo>
                  <a:cubicBezTo>
                    <a:pt x="5319315" y="2192590"/>
                    <a:pt x="5323970" y="2195004"/>
                    <a:pt x="5328626" y="2195004"/>
                  </a:cubicBezTo>
                  <a:cubicBezTo>
                    <a:pt x="5331039" y="2195004"/>
                    <a:pt x="5333281" y="2194486"/>
                    <a:pt x="5335522" y="2193107"/>
                  </a:cubicBezTo>
                  <a:lnTo>
                    <a:pt x="5395350" y="2158624"/>
                  </a:lnTo>
                  <a:cubicBezTo>
                    <a:pt x="5401902" y="2154831"/>
                    <a:pt x="5404143" y="2146383"/>
                    <a:pt x="5400350" y="2139831"/>
                  </a:cubicBezTo>
                  <a:cubicBezTo>
                    <a:pt x="5397764" y="2135348"/>
                    <a:pt x="5393108" y="2132935"/>
                    <a:pt x="5388453" y="2132935"/>
                  </a:cubicBezTo>
                  <a:lnTo>
                    <a:pt x="5388453" y="2132935"/>
                  </a:lnTo>
                  <a:close/>
                  <a:moveTo>
                    <a:pt x="5268798" y="2201900"/>
                  </a:moveTo>
                  <a:cubicBezTo>
                    <a:pt x="5266384" y="2201900"/>
                    <a:pt x="5264143" y="2202417"/>
                    <a:pt x="5261901" y="2203797"/>
                  </a:cubicBezTo>
                  <a:cubicBezTo>
                    <a:pt x="5261901" y="2203797"/>
                    <a:pt x="5221039" y="2227418"/>
                    <a:pt x="5206901" y="2235521"/>
                  </a:cubicBezTo>
                  <a:lnTo>
                    <a:pt x="5206901" y="2235521"/>
                  </a:lnTo>
                  <a:cubicBezTo>
                    <a:pt x="5206901" y="2235521"/>
                    <a:pt x="5206384" y="2235866"/>
                    <a:pt x="5206212" y="2235866"/>
                  </a:cubicBezTo>
                  <a:lnTo>
                    <a:pt x="5205694" y="2236211"/>
                  </a:lnTo>
                  <a:cubicBezTo>
                    <a:pt x="5205694" y="2236211"/>
                    <a:pt x="5205350" y="2236383"/>
                    <a:pt x="5205004" y="2236555"/>
                  </a:cubicBezTo>
                  <a:lnTo>
                    <a:pt x="5202074" y="2238279"/>
                  </a:lnTo>
                  <a:cubicBezTo>
                    <a:pt x="5195522" y="2242073"/>
                    <a:pt x="5193280" y="2250521"/>
                    <a:pt x="5197074" y="2257073"/>
                  </a:cubicBezTo>
                  <a:cubicBezTo>
                    <a:pt x="5199660" y="2261555"/>
                    <a:pt x="5204315" y="2263969"/>
                    <a:pt x="5208970" y="2263969"/>
                  </a:cubicBezTo>
                  <a:cubicBezTo>
                    <a:pt x="5211384" y="2263969"/>
                    <a:pt x="5213625" y="2263452"/>
                    <a:pt x="5215867" y="2262073"/>
                  </a:cubicBezTo>
                  <a:lnTo>
                    <a:pt x="5275694" y="2227590"/>
                  </a:lnTo>
                  <a:cubicBezTo>
                    <a:pt x="5282246" y="2223797"/>
                    <a:pt x="5284488" y="2215349"/>
                    <a:pt x="5280695" y="2208797"/>
                  </a:cubicBezTo>
                  <a:cubicBezTo>
                    <a:pt x="5278108" y="2204314"/>
                    <a:pt x="5273453" y="2201900"/>
                    <a:pt x="5268798" y="2201900"/>
                  </a:cubicBezTo>
                  <a:lnTo>
                    <a:pt x="5268798" y="2201900"/>
                  </a:lnTo>
                  <a:close/>
                  <a:moveTo>
                    <a:pt x="5149315" y="2270693"/>
                  </a:moveTo>
                  <a:cubicBezTo>
                    <a:pt x="5147074" y="2270693"/>
                    <a:pt x="5144660" y="2271211"/>
                    <a:pt x="5142418" y="2272418"/>
                  </a:cubicBezTo>
                  <a:lnTo>
                    <a:pt x="5098453" y="2297763"/>
                  </a:lnTo>
                  <a:cubicBezTo>
                    <a:pt x="5098453" y="2297763"/>
                    <a:pt x="5098453" y="2297763"/>
                    <a:pt x="5098453" y="2297763"/>
                  </a:cubicBezTo>
                  <a:lnTo>
                    <a:pt x="5098108" y="2297763"/>
                  </a:lnTo>
                  <a:cubicBezTo>
                    <a:pt x="5098108" y="2297763"/>
                    <a:pt x="5098108" y="2298107"/>
                    <a:pt x="5097935" y="2298107"/>
                  </a:cubicBezTo>
                  <a:lnTo>
                    <a:pt x="5097935" y="2298107"/>
                  </a:lnTo>
                  <a:cubicBezTo>
                    <a:pt x="5097935" y="2298107"/>
                    <a:pt x="5097935" y="2298107"/>
                    <a:pt x="5097763" y="2298107"/>
                  </a:cubicBezTo>
                  <a:lnTo>
                    <a:pt x="5097763" y="2298107"/>
                  </a:lnTo>
                  <a:cubicBezTo>
                    <a:pt x="5097763" y="2298107"/>
                    <a:pt x="5097763" y="2298107"/>
                    <a:pt x="5097763" y="2298107"/>
                  </a:cubicBezTo>
                  <a:lnTo>
                    <a:pt x="5097763" y="2298107"/>
                  </a:lnTo>
                  <a:cubicBezTo>
                    <a:pt x="5097763" y="2298107"/>
                    <a:pt x="5097763" y="2298107"/>
                    <a:pt x="5097763" y="2298107"/>
                  </a:cubicBezTo>
                  <a:lnTo>
                    <a:pt x="5097763" y="2298107"/>
                  </a:lnTo>
                  <a:cubicBezTo>
                    <a:pt x="5097763" y="2298107"/>
                    <a:pt x="5097418" y="2298280"/>
                    <a:pt x="5097418" y="2298280"/>
                  </a:cubicBezTo>
                  <a:lnTo>
                    <a:pt x="5097418" y="2298280"/>
                  </a:lnTo>
                  <a:cubicBezTo>
                    <a:pt x="5097418" y="2298280"/>
                    <a:pt x="5097074" y="2298280"/>
                    <a:pt x="5096901" y="2298624"/>
                  </a:cubicBezTo>
                  <a:lnTo>
                    <a:pt x="5096901" y="2298624"/>
                  </a:lnTo>
                  <a:cubicBezTo>
                    <a:pt x="5094315" y="2300176"/>
                    <a:pt x="5091901" y="2301556"/>
                    <a:pt x="5089315" y="2303107"/>
                  </a:cubicBezTo>
                  <a:cubicBezTo>
                    <a:pt x="5089315" y="2303107"/>
                    <a:pt x="5089315" y="2303107"/>
                    <a:pt x="5089315" y="2303107"/>
                  </a:cubicBezTo>
                  <a:cubicBezTo>
                    <a:pt x="5089315" y="2303107"/>
                    <a:pt x="5089142" y="2303107"/>
                    <a:pt x="5088970" y="2303280"/>
                  </a:cubicBezTo>
                  <a:cubicBezTo>
                    <a:pt x="5088970" y="2303280"/>
                    <a:pt x="5088970" y="2303280"/>
                    <a:pt x="5088970" y="2303280"/>
                  </a:cubicBezTo>
                  <a:cubicBezTo>
                    <a:pt x="5088970" y="2303280"/>
                    <a:pt x="5088970" y="2303280"/>
                    <a:pt x="5088798" y="2303280"/>
                  </a:cubicBezTo>
                  <a:cubicBezTo>
                    <a:pt x="5088798" y="2303280"/>
                    <a:pt x="5088798" y="2303280"/>
                    <a:pt x="5088625" y="2303280"/>
                  </a:cubicBezTo>
                  <a:cubicBezTo>
                    <a:pt x="5088625" y="2303280"/>
                    <a:pt x="5088625" y="2303280"/>
                    <a:pt x="5088625" y="2303280"/>
                  </a:cubicBezTo>
                  <a:cubicBezTo>
                    <a:pt x="5086901" y="2304314"/>
                    <a:pt x="5085177" y="2305349"/>
                    <a:pt x="5083453" y="2306556"/>
                  </a:cubicBezTo>
                  <a:cubicBezTo>
                    <a:pt x="5077073" y="2310694"/>
                    <a:pt x="5075177" y="2319142"/>
                    <a:pt x="5079315" y="2325521"/>
                  </a:cubicBezTo>
                  <a:cubicBezTo>
                    <a:pt x="5081901" y="2329659"/>
                    <a:pt x="5086383" y="2331900"/>
                    <a:pt x="5091039" y="2331900"/>
                  </a:cubicBezTo>
                  <a:cubicBezTo>
                    <a:pt x="5093625" y="2331900"/>
                    <a:pt x="5096039" y="2331211"/>
                    <a:pt x="5098453" y="2329832"/>
                  </a:cubicBezTo>
                  <a:cubicBezTo>
                    <a:pt x="5102763" y="2327073"/>
                    <a:pt x="5107246" y="2324487"/>
                    <a:pt x="5111728" y="2321900"/>
                  </a:cubicBezTo>
                  <a:lnTo>
                    <a:pt x="5157246" y="2295693"/>
                  </a:lnTo>
                  <a:cubicBezTo>
                    <a:pt x="5163798" y="2291900"/>
                    <a:pt x="5166039" y="2283452"/>
                    <a:pt x="5162246" y="2276900"/>
                  </a:cubicBezTo>
                  <a:cubicBezTo>
                    <a:pt x="5159659" y="2272418"/>
                    <a:pt x="5155004" y="2270004"/>
                    <a:pt x="5150349" y="2270004"/>
                  </a:cubicBezTo>
                  <a:lnTo>
                    <a:pt x="5150349" y="2270004"/>
                  </a:lnTo>
                  <a:close/>
                  <a:moveTo>
                    <a:pt x="5036556" y="2345004"/>
                  </a:moveTo>
                  <a:cubicBezTo>
                    <a:pt x="5033280" y="2345004"/>
                    <a:pt x="5030177" y="2346211"/>
                    <a:pt x="5027418" y="2348452"/>
                  </a:cubicBezTo>
                  <a:cubicBezTo>
                    <a:pt x="5023970" y="2351383"/>
                    <a:pt x="5020694" y="2354487"/>
                    <a:pt x="5017418" y="2357590"/>
                  </a:cubicBezTo>
                  <a:lnTo>
                    <a:pt x="5017418" y="2357590"/>
                  </a:lnTo>
                  <a:cubicBezTo>
                    <a:pt x="5017418" y="2357590"/>
                    <a:pt x="5017246" y="2357763"/>
                    <a:pt x="5017073" y="2357935"/>
                  </a:cubicBezTo>
                  <a:cubicBezTo>
                    <a:pt x="5017073" y="2357935"/>
                    <a:pt x="5017073" y="2357935"/>
                    <a:pt x="5017073" y="2357935"/>
                  </a:cubicBezTo>
                  <a:cubicBezTo>
                    <a:pt x="5016729" y="2358280"/>
                    <a:pt x="5016383" y="2358625"/>
                    <a:pt x="5015866" y="2358969"/>
                  </a:cubicBezTo>
                  <a:cubicBezTo>
                    <a:pt x="5015866" y="2358969"/>
                    <a:pt x="5015866" y="2358969"/>
                    <a:pt x="5015866" y="2358969"/>
                  </a:cubicBezTo>
                  <a:cubicBezTo>
                    <a:pt x="5015866" y="2358969"/>
                    <a:pt x="5015694" y="2359142"/>
                    <a:pt x="5015522" y="2359314"/>
                  </a:cubicBezTo>
                  <a:cubicBezTo>
                    <a:pt x="5015522" y="2359314"/>
                    <a:pt x="5015522" y="2359314"/>
                    <a:pt x="5015522" y="2359314"/>
                  </a:cubicBezTo>
                  <a:cubicBezTo>
                    <a:pt x="5015522" y="2359314"/>
                    <a:pt x="5015349" y="2359314"/>
                    <a:pt x="5015177" y="2359487"/>
                  </a:cubicBezTo>
                  <a:cubicBezTo>
                    <a:pt x="5015177" y="2359487"/>
                    <a:pt x="5015177" y="2359487"/>
                    <a:pt x="5015177" y="2359487"/>
                  </a:cubicBezTo>
                  <a:cubicBezTo>
                    <a:pt x="5015177" y="2359487"/>
                    <a:pt x="5015004" y="2359659"/>
                    <a:pt x="5014832" y="2359831"/>
                  </a:cubicBezTo>
                  <a:cubicBezTo>
                    <a:pt x="5014832" y="2359831"/>
                    <a:pt x="5014832" y="2359831"/>
                    <a:pt x="5014832" y="2359831"/>
                  </a:cubicBezTo>
                  <a:cubicBezTo>
                    <a:pt x="5014832" y="2359831"/>
                    <a:pt x="5014660" y="2360004"/>
                    <a:pt x="5014487" y="2360176"/>
                  </a:cubicBezTo>
                  <a:cubicBezTo>
                    <a:pt x="5014487" y="2360176"/>
                    <a:pt x="5014487" y="2360176"/>
                    <a:pt x="5014487" y="2360176"/>
                  </a:cubicBezTo>
                  <a:cubicBezTo>
                    <a:pt x="5014487" y="2360176"/>
                    <a:pt x="5014487" y="2360176"/>
                    <a:pt x="5014314" y="2360349"/>
                  </a:cubicBezTo>
                  <a:cubicBezTo>
                    <a:pt x="5014314" y="2360349"/>
                    <a:pt x="5014314" y="2360349"/>
                    <a:pt x="5014314" y="2360349"/>
                  </a:cubicBezTo>
                  <a:cubicBezTo>
                    <a:pt x="5014314" y="2360349"/>
                    <a:pt x="5014314" y="2360349"/>
                    <a:pt x="5014142" y="2360521"/>
                  </a:cubicBezTo>
                  <a:cubicBezTo>
                    <a:pt x="5014142" y="2360521"/>
                    <a:pt x="5014142" y="2360521"/>
                    <a:pt x="5014142" y="2360521"/>
                  </a:cubicBezTo>
                  <a:cubicBezTo>
                    <a:pt x="5014142" y="2360521"/>
                    <a:pt x="5014142" y="2360521"/>
                    <a:pt x="5013970" y="2360694"/>
                  </a:cubicBezTo>
                  <a:cubicBezTo>
                    <a:pt x="5013970" y="2360694"/>
                    <a:pt x="5013970" y="2360694"/>
                    <a:pt x="5013970" y="2360694"/>
                  </a:cubicBezTo>
                  <a:cubicBezTo>
                    <a:pt x="5013970" y="2360694"/>
                    <a:pt x="5013797" y="2360866"/>
                    <a:pt x="5013625" y="2361038"/>
                  </a:cubicBezTo>
                  <a:cubicBezTo>
                    <a:pt x="5013625" y="2361038"/>
                    <a:pt x="5013625" y="2361038"/>
                    <a:pt x="5013625" y="2361038"/>
                  </a:cubicBezTo>
                  <a:cubicBezTo>
                    <a:pt x="5013625" y="2361038"/>
                    <a:pt x="5013625" y="2361038"/>
                    <a:pt x="5013453" y="2361211"/>
                  </a:cubicBezTo>
                  <a:cubicBezTo>
                    <a:pt x="5013453" y="2361211"/>
                    <a:pt x="5013453" y="2361211"/>
                    <a:pt x="5013280" y="2361211"/>
                  </a:cubicBezTo>
                  <a:cubicBezTo>
                    <a:pt x="5013280" y="2361211"/>
                    <a:pt x="5013280" y="2361211"/>
                    <a:pt x="5013280" y="2361211"/>
                  </a:cubicBezTo>
                  <a:cubicBezTo>
                    <a:pt x="5013280" y="2361211"/>
                    <a:pt x="5013280" y="2361211"/>
                    <a:pt x="5013107" y="2361383"/>
                  </a:cubicBezTo>
                  <a:cubicBezTo>
                    <a:pt x="5013107" y="2361383"/>
                    <a:pt x="5013107" y="2361383"/>
                    <a:pt x="5013107" y="2361383"/>
                  </a:cubicBezTo>
                  <a:cubicBezTo>
                    <a:pt x="5013107" y="2361383"/>
                    <a:pt x="5013107" y="2361383"/>
                    <a:pt x="5012935" y="2361556"/>
                  </a:cubicBezTo>
                  <a:cubicBezTo>
                    <a:pt x="5012935" y="2361556"/>
                    <a:pt x="5012935" y="2361556"/>
                    <a:pt x="5012763" y="2361556"/>
                  </a:cubicBezTo>
                  <a:cubicBezTo>
                    <a:pt x="5012763" y="2361556"/>
                    <a:pt x="5012590" y="2361728"/>
                    <a:pt x="5012418" y="2361901"/>
                  </a:cubicBezTo>
                  <a:cubicBezTo>
                    <a:pt x="5012418" y="2361901"/>
                    <a:pt x="5012418" y="2361901"/>
                    <a:pt x="5012418" y="2361901"/>
                  </a:cubicBezTo>
                  <a:cubicBezTo>
                    <a:pt x="5012418" y="2361901"/>
                    <a:pt x="5012418" y="2361901"/>
                    <a:pt x="5012246" y="2362073"/>
                  </a:cubicBezTo>
                  <a:cubicBezTo>
                    <a:pt x="5012246" y="2362073"/>
                    <a:pt x="5012246" y="2362073"/>
                    <a:pt x="5012246" y="2362073"/>
                  </a:cubicBezTo>
                  <a:lnTo>
                    <a:pt x="5012073" y="2362073"/>
                  </a:lnTo>
                  <a:cubicBezTo>
                    <a:pt x="5012073" y="2362073"/>
                    <a:pt x="5012073" y="2362418"/>
                    <a:pt x="5012073" y="2362418"/>
                  </a:cubicBezTo>
                  <a:cubicBezTo>
                    <a:pt x="5012073" y="2362418"/>
                    <a:pt x="5012073" y="2362418"/>
                    <a:pt x="5011901" y="2362590"/>
                  </a:cubicBezTo>
                  <a:cubicBezTo>
                    <a:pt x="5011901" y="2362590"/>
                    <a:pt x="5011901" y="2362590"/>
                    <a:pt x="5011901" y="2362590"/>
                  </a:cubicBezTo>
                  <a:cubicBezTo>
                    <a:pt x="5011556" y="2362935"/>
                    <a:pt x="5011384" y="2363107"/>
                    <a:pt x="5011039" y="2363452"/>
                  </a:cubicBezTo>
                  <a:cubicBezTo>
                    <a:pt x="5011039" y="2363452"/>
                    <a:pt x="5011039" y="2363452"/>
                    <a:pt x="5011039" y="2363452"/>
                  </a:cubicBezTo>
                  <a:cubicBezTo>
                    <a:pt x="5011039" y="2363452"/>
                    <a:pt x="5011039" y="2363452"/>
                    <a:pt x="5010867" y="2363625"/>
                  </a:cubicBezTo>
                  <a:cubicBezTo>
                    <a:pt x="5010867" y="2363625"/>
                    <a:pt x="5010867" y="2363625"/>
                    <a:pt x="5010867" y="2363625"/>
                  </a:cubicBezTo>
                  <a:lnTo>
                    <a:pt x="5010694" y="2363625"/>
                  </a:lnTo>
                  <a:cubicBezTo>
                    <a:pt x="5010694" y="2363625"/>
                    <a:pt x="5010694" y="2363969"/>
                    <a:pt x="5010694" y="2363969"/>
                  </a:cubicBezTo>
                  <a:cubicBezTo>
                    <a:pt x="5010349" y="2364314"/>
                    <a:pt x="5010177" y="2364487"/>
                    <a:pt x="5009832" y="2364832"/>
                  </a:cubicBezTo>
                  <a:lnTo>
                    <a:pt x="5009832" y="2364832"/>
                  </a:lnTo>
                  <a:cubicBezTo>
                    <a:pt x="5009832" y="2364832"/>
                    <a:pt x="5009659" y="2365004"/>
                    <a:pt x="5009487" y="2365176"/>
                  </a:cubicBezTo>
                  <a:cubicBezTo>
                    <a:pt x="5009487" y="2365176"/>
                    <a:pt x="5009487" y="2365176"/>
                    <a:pt x="5009487" y="2365176"/>
                  </a:cubicBezTo>
                  <a:cubicBezTo>
                    <a:pt x="5009487" y="2365176"/>
                    <a:pt x="5009314" y="2365349"/>
                    <a:pt x="5009142" y="2365521"/>
                  </a:cubicBezTo>
                  <a:cubicBezTo>
                    <a:pt x="5009142" y="2365521"/>
                    <a:pt x="5009142" y="2365521"/>
                    <a:pt x="5009142" y="2365521"/>
                  </a:cubicBezTo>
                  <a:cubicBezTo>
                    <a:pt x="5008797" y="2365866"/>
                    <a:pt x="5008280" y="2366383"/>
                    <a:pt x="5007935" y="2366728"/>
                  </a:cubicBezTo>
                  <a:cubicBezTo>
                    <a:pt x="5007935" y="2366728"/>
                    <a:pt x="5007935" y="2366728"/>
                    <a:pt x="5007935" y="2366728"/>
                  </a:cubicBezTo>
                  <a:cubicBezTo>
                    <a:pt x="5007935" y="2366728"/>
                    <a:pt x="5007763" y="2366900"/>
                    <a:pt x="5007591" y="2367073"/>
                  </a:cubicBezTo>
                  <a:cubicBezTo>
                    <a:pt x="5007591" y="2367073"/>
                    <a:pt x="5007591" y="2367073"/>
                    <a:pt x="5007591" y="2367073"/>
                  </a:cubicBezTo>
                  <a:cubicBezTo>
                    <a:pt x="5007245" y="2367418"/>
                    <a:pt x="5006728" y="2367935"/>
                    <a:pt x="5006384" y="2368280"/>
                  </a:cubicBezTo>
                  <a:lnTo>
                    <a:pt x="5006384" y="2368280"/>
                  </a:lnTo>
                  <a:cubicBezTo>
                    <a:pt x="5006384" y="2368280"/>
                    <a:pt x="5006211" y="2368452"/>
                    <a:pt x="5006039" y="2368625"/>
                  </a:cubicBezTo>
                  <a:lnTo>
                    <a:pt x="5006039" y="2368625"/>
                  </a:lnTo>
                  <a:cubicBezTo>
                    <a:pt x="5006039" y="2368625"/>
                    <a:pt x="5005866" y="2368797"/>
                    <a:pt x="5005694" y="2368969"/>
                  </a:cubicBezTo>
                  <a:cubicBezTo>
                    <a:pt x="5005694" y="2368969"/>
                    <a:pt x="5005694" y="2368969"/>
                    <a:pt x="5005694" y="2368969"/>
                  </a:cubicBezTo>
                  <a:cubicBezTo>
                    <a:pt x="5005349" y="2369314"/>
                    <a:pt x="5004832" y="2369832"/>
                    <a:pt x="5004487" y="2370176"/>
                  </a:cubicBezTo>
                  <a:cubicBezTo>
                    <a:pt x="5004487" y="2370176"/>
                    <a:pt x="5004487" y="2370176"/>
                    <a:pt x="5004487" y="2370176"/>
                  </a:cubicBezTo>
                  <a:cubicBezTo>
                    <a:pt x="5004487" y="2370176"/>
                    <a:pt x="5004315" y="2370349"/>
                    <a:pt x="5004142" y="2370521"/>
                  </a:cubicBezTo>
                  <a:lnTo>
                    <a:pt x="5004142" y="2370521"/>
                  </a:lnTo>
                  <a:cubicBezTo>
                    <a:pt x="5004142" y="2370521"/>
                    <a:pt x="5003280" y="2371383"/>
                    <a:pt x="5002935" y="2371728"/>
                  </a:cubicBezTo>
                  <a:cubicBezTo>
                    <a:pt x="5002935" y="2371728"/>
                    <a:pt x="5002935" y="2371728"/>
                    <a:pt x="5002935" y="2371728"/>
                  </a:cubicBezTo>
                  <a:cubicBezTo>
                    <a:pt x="5002935" y="2371728"/>
                    <a:pt x="5002763" y="2371900"/>
                    <a:pt x="5002590" y="2372073"/>
                  </a:cubicBezTo>
                  <a:cubicBezTo>
                    <a:pt x="5002590" y="2372073"/>
                    <a:pt x="5002590" y="2372073"/>
                    <a:pt x="5002590" y="2372073"/>
                  </a:cubicBezTo>
                  <a:cubicBezTo>
                    <a:pt x="5002073" y="2372590"/>
                    <a:pt x="5001556" y="2373107"/>
                    <a:pt x="5001039" y="2373625"/>
                  </a:cubicBezTo>
                  <a:cubicBezTo>
                    <a:pt x="5001039" y="2373625"/>
                    <a:pt x="5001039" y="2373625"/>
                    <a:pt x="5001039" y="2373625"/>
                  </a:cubicBezTo>
                  <a:cubicBezTo>
                    <a:pt x="5001039" y="2373625"/>
                    <a:pt x="5000866" y="2373797"/>
                    <a:pt x="5000694" y="2373970"/>
                  </a:cubicBezTo>
                  <a:lnTo>
                    <a:pt x="5000694" y="2373970"/>
                  </a:lnTo>
                  <a:cubicBezTo>
                    <a:pt x="5000694" y="2373970"/>
                    <a:pt x="4999832" y="2374832"/>
                    <a:pt x="4999487" y="2375176"/>
                  </a:cubicBezTo>
                  <a:cubicBezTo>
                    <a:pt x="4999487" y="2375176"/>
                    <a:pt x="4999487" y="2375176"/>
                    <a:pt x="4999487" y="2375176"/>
                  </a:cubicBezTo>
                  <a:cubicBezTo>
                    <a:pt x="4999487" y="2375176"/>
                    <a:pt x="4999315" y="2375349"/>
                    <a:pt x="4999142" y="2375521"/>
                  </a:cubicBezTo>
                  <a:cubicBezTo>
                    <a:pt x="4999142" y="2375521"/>
                    <a:pt x="4999142" y="2375521"/>
                    <a:pt x="4999142" y="2375521"/>
                  </a:cubicBezTo>
                  <a:cubicBezTo>
                    <a:pt x="4998625" y="2376038"/>
                    <a:pt x="4998108" y="2376556"/>
                    <a:pt x="4997590" y="2377073"/>
                  </a:cubicBezTo>
                  <a:lnTo>
                    <a:pt x="4997590" y="2377073"/>
                  </a:lnTo>
                  <a:cubicBezTo>
                    <a:pt x="4997590" y="2377073"/>
                    <a:pt x="4996556" y="2378107"/>
                    <a:pt x="4996211" y="2378625"/>
                  </a:cubicBezTo>
                  <a:cubicBezTo>
                    <a:pt x="4996211" y="2378625"/>
                    <a:pt x="4996211" y="2378625"/>
                    <a:pt x="4996211" y="2378625"/>
                  </a:cubicBezTo>
                  <a:cubicBezTo>
                    <a:pt x="4996211" y="2378625"/>
                    <a:pt x="4996039" y="2378797"/>
                    <a:pt x="4995866" y="2378969"/>
                  </a:cubicBezTo>
                  <a:cubicBezTo>
                    <a:pt x="4995866" y="2378969"/>
                    <a:pt x="4995866" y="2378969"/>
                    <a:pt x="4995866" y="2378969"/>
                  </a:cubicBezTo>
                  <a:cubicBezTo>
                    <a:pt x="4990866" y="2384314"/>
                    <a:pt x="4986039" y="2389832"/>
                    <a:pt x="4981556" y="2395521"/>
                  </a:cubicBezTo>
                  <a:cubicBezTo>
                    <a:pt x="4976728" y="2401383"/>
                    <a:pt x="4977590" y="2410004"/>
                    <a:pt x="4983452" y="2414832"/>
                  </a:cubicBezTo>
                  <a:cubicBezTo>
                    <a:pt x="4986039" y="2416900"/>
                    <a:pt x="4989142" y="2417935"/>
                    <a:pt x="4992245" y="2417935"/>
                  </a:cubicBezTo>
                  <a:cubicBezTo>
                    <a:pt x="4996211" y="2417935"/>
                    <a:pt x="5000176" y="2416211"/>
                    <a:pt x="5002935" y="2412935"/>
                  </a:cubicBezTo>
                  <a:cubicBezTo>
                    <a:pt x="5016556" y="2396556"/>
                    <a:pt x="5031728" y="2380866"/>
                    <a:pt x="5047935" y="2366728"/>
                  </a:cubicBezTo>
                  <a:cubicBezTo>
                    <a:pt x="5053625" y="2361728"/>
                    <a:pt x="5054315" y="2352935"/>
                    <a:pt x="5049315" y="2347245"/>
                  </a:cubicBezTo>
                  <a:cubicBezTo>
                    <a:pt x="5046556" y="2344142"/>
                    <a:pt x="5042763" y="2342590"/>
                    <a:pt x="5038970" y="2342590"/>
                  </a:cubicBezTo>
                  <a:lnTo>
                    <a:pt x="5038970" y="2342590"/>
                  </a:lnTo>
                  <a:close/>
                  <a:moveTo>
                    <a:pt x="4951901" y="2447418"/>
                  </a:moveTo>
                  <a:cubicBezTo>
                    <a:pt x="4947246" y="2447418"/>
                    <a:pt x="4942590" y="2449832"/>
                    <a:pt x="4940004" y="2454142"/>
                  </a:cubicBezTo>
                  <a:cubicBezTo>
                    <a:pt x="4932246" y="2467418"/>
                    <a:pt x="4925177" y="2481039"/>
                    <a:pt x="4918969" y="2495004"/>
                  </a:cubicBezTo>
                  <a:cubicBezTo>
                    <a:pt x="4918969" y="2495004"/>
                    <a:pt x="4918969" y="2495004"/>
                    <a:pt x="4918969" y="2495004"/>
                  </a:cubicBezTo>
                  <a:cubicBezTo>
                    <a:pt x="4918969" y="2495004"/>
                    <a:pt x="4918969" y="2495177"/>
                    <a:pt x="4918969" y="2495349"/>
                  </a:cubicBezTo>
                  <a:cubicBezTo>
                    <a:pt x="4918969" y="2495349"/>
                    <a:pt x="4918969" y="2495349"/>
                    <a:pt x="4918969" y="2495349"/>
                  </a:cubicBezTo>
                  <a:cubicBezTo>
                    <a:pt x="4918969" y="2495349"/>
                    <a:pt x="4918969" y="2495522"/>
                    <a:pt x="4918969" y="2495694"/>
                  </a:cubicBezTo>
                  <a:cubicBezTo>
                    <a:pt x="4918969" y="2495694"/>
                    <a:pt x="4918969" y="2495694"/>
                    <a:pt x="4918969" y="2495694"/>
                  </a:cubicBezTo>
                  <a:cubicBezTo>
                    <a:pt x="4918969" y="2495866"/>
                    <a:pt x="4918797" y="2496039"/>
                    <a:pt x="4918625" y="2496211"/>
                  </a:cubicBezTo>
                  <a:cubicBezTo>
                    <a:pt x="4918625" y="2496211"/>
                    <a:pt x="4918625" y="2496211"/>
                    <a:pt x="4918625" y="2496211"/>
                  </a:cubicBezTo>
                  <a:cubicBezTo>
                    <a:pt x="4918625" y="2496211"/>
                    <a:pt x="4918625" y="2496211"/>
                    <a:pt x="4918625" y="2496383"/>
                  </a:cubicBezTo>
                  <a:cubicBezTo>
                    <a:pt x="4918625" y="2496383"/>
                    <a:pt x="4918625" y="2496383"/>
                    <a:pt x="4918625" y="2496556"/>
                  </a:cubicBezTo>
                  <a:cubicBezTo>
                    <a:pt x="4918625" y="2496556"/>
                    <a:pt x="4918625" y="2496556"/>
                    <a:pt x="4918625" y="2496728"/>
                  </a:cubicBezTo>
                  <a:cubicBezTo>
                    <a:pt x="4918625" y="2496728"/>
                    <a:pt x="4918625" y="2496728"/>
                    <a:pt x="4918625" y="2496901"/>
                  </a:cubicBezTo>
                  <a:cubicBezTo>
                    <a:pt x="4918625" y="2496901"/>
                    <a:pt x="4918625" y="2496901"/>
                    <a:pt x="4918625" y="2497073"/>
                  </a:cubicBezTo>
                  <a:cubicBezTo>
                    <a:pt x="4918625" y="2497073"/>
                    <a:pt x="4918625" y="2497418"/>
                    <a:pt x="4918452" y="2497418"/>
                  </a:cubicBezTo>
                  <a:cubicBezTo>
                    <a:pt x="4918452" y="2497418"/>
                    <a:pt x="4918452" y="2497418"/>
                    <a:pt x="4918452" y="2497418"/>
                  </a:cubicBezTo>
                  <a:cubicBezTo>
                    <a:pt x="4918452" y="2497418"/>
                    <a:pt x="4918452" y="2497763"/>
                    <a:pt x="4918280" y="2497763"/>
                  </a:cubicBezTo>
                  <a:cubicBezTo>
                    <a:pt x="4918280" y="2497763"/>
                    <a:pt x="4918280" y="2497763"/>
                    <a:pt x="4918280" y="2497763"/>
                  </a:cubicBezTo>
                  <a:cubicBezTo>
                    <a:pt x="4918280" y="2497763"/>
                    <a:pt x="4918280" y="2497935"/>
                    <a:pt x="4918280" y="2498108"/>
                  </a:cubicBezTo>
                  <a:cubicBezTo>
                    <a:pt x="4918280" y="2498108"/>
                    <a:pt x="4918280" y="2498108"/>
                    <a:pt x="4918280" y="2498108"/>
                  </a:cubicBezTo>
                  <a:cubicBezTo>
                    <a:pt x="4918280" y="2498108"/>
                    <a:pt x="4918280" y="2498280"/>
                    <a:pt x="4918280" y="2498453"/>
                  </a:cubicBezTo>
                  <a:cubicBezTo>
                    <a:pt x="4918280" y="2498453"/>
                    <a:pt x="4918280" y="2498453"/>
                    <a:pt x="4918280" y="2498453"/>
                  </a:cubicBezTo>
                  <a:cubicBezTo>
                    <a:pt x="4918108" y="2498970"/>
                    <a:pt x="4917935" y="2499487"/>
                    <a:pt x="4917590" y="2499832"/>
                  </a:cubicBezTo>
                  <a:lnTo>
                    <a:pt x="4917590" y="2499832"/>
                  </a:lnTo>
                  <a:cubicBezTo>
                    <a:pt x="4915522" y="2504832"/>
                    <a:pt x="4913452" y="2509832"/>
                    <a:pt x="4911556" y="2514832"/>
                  </a:cubicBezTo>
                  <a:cubicBezTo>
                    <a:pt x="4908797" y="2521901"/>
                    <a:pt x="4912418" y="2530004"/>
                    <a:pt x="4919487" y="2532590"/>
                  </a:cubicBezTo>
                  <a:cubicBezTo>
                    <a:pt x="4921038" y="2533280"/>
                    <a:pt x="4922763" y="2533453"/>
                    <a:pt x="4924487" y="2533453"/>
                  </a:cubicBezTo>
                  <a:cubicBezTo>
                    <a:pt x="4930004" y="2533453"/>
                    <a:pt x="4935176" y="2530004"/>
                    <a:pt x="4937418" y="2524659"/>
                  </a:cubicBezTo>
                  <a:cubicBezTo>
                    <a:pt x="4945177" y="2504659"/>
                    <a:pt x="4954487" y="2485004"/>
                    <a:pt x="4965349" y="2466556"/>
                  </a:cubicBezTo>
                  <a:cubicBezTo>
                    <a:pt x="4969142" y="2460004"/>
                    <a:pt x="4966901" y="2451556"/>
                    <a:pt x="4960349" y="2447763"/>
                  </a:cubicBezTo>
                  <a:cubicBezTo>
                    <a:pt x="4958108" y="2446556"/>
                    <a:pt x="4955694" y="2445866"/>
                    <a:pt x="4953452" y="2445866"/>
                  </a:cubicBezTo>
                  <a:lnTo>
                    <a:pt x="4953452" y="2445866"/>
                  </a:lnTo>
                  <a:close/>
                  <a:moveTo>
                    <a:pt x="4904314" y="2571556"/>
                  </a:moveTo>
                  <a:cubicBezTo>
                    <a:pt x="4897935" y="2571556"/>
                    <a:pt x="4892246" y="2576039"/>
                    <a:pt x="4890866" y="2582590"/>
                  </a:cubicBezTo>
                  <a:cubicBezTo>
                    <a:pt x="4890177" y="2586211"/>
                    <a:pt x="4889314" y="2589832"/>
                    <a:pt x="4888797" y="2593625"/>
                  </a:cubicBezTo>
                  <a:lnTo>
                    <a:pt x="4888797" y="2593625"/>
                  </a:lnTo>
                  <a:cubicBezTo>
                    <a:pt x="4888797" y="2593625"/>
                    <a:pt x="4888624" y="2595004"/>
                    <a:pt x="4888452" y="2595694"/>
                  </a:cubicBezTo>
                  <a:lnTo>
                    <a:pt x="4888452" y="2595694"/>
                  </a:lnTo>
                  <a:cubicBezTo>
                    <a:pt x="4888452" y="2595694"/>
                    <a:pt x="4888452" y="2596039"/>
                    <a:pt x="4888452" y="2596211"/>
                  </a:cubicBezTo>
                  <a:cubicBezTo>
                    <a:pt x="4888452" y="2596211"/>
                    <a:pt x="4888452" y="2596211"/>
                    <a:pt x="4888452" y="2596211"/>
                  </a:cubicBezTo>
                  <a:cubicBezTo>
                    <a:pt x="4888452" y="2596211"/>
                    <a:pt x="4888452" y="2596556"/>
                    <a:pt x="4888452" y="2596728"/>
                  </a:cubicBezTo>
                  <a:lnTo>
                    <a:pt x="4888452" y="2596728"/>
                  </a:lnTo>
                  <a:cubicBezTo>
                    <a:pt x="4888452" y="2596728"/>
                    <a:pt x="4888280" y="2597763"/>
                    <a:pt x="4888107" y="2598280"/>
                  </a:cubicBezTo>
                  <a:lnTo>
                    <a:pt x="4888107" y="2598280"/>
                  </a:lnTo>
                  <a:cubicBezTo>
                    <a:pt x="4888107" y="2598280"/>
                    <a:pt x="4888107" y="2598625"/>
                    <a:pt x="4888107" y="2598797"/>
                  </a:cubicBezTo>
                  <a:lnTo>
                    <a:pt x="4888107" y="2598797"/>
                  </a:lnTo>
                  <a:cubicBezTo>
                    <a:pt x="4888107" y="2598797"/>
                    <a:pt x="4887935" y="2600177"/>
                    <a:pt x="4887763" y="2600867"/>
                  </a:cubicBezTo>
                  <a:lnTo>
                    <a:pt x="4887763" y="2600867"/>
                  </a:lnTo>
                  <a:cubicBezTo>
                    <a:pt x="4887763" y="2600867"/>
                    <a:pt x="4887763" y="2601211"/>
                    <a:pt x="4887763" y="2601384"/>
                  </a:cubicBezTo>
                  <a:lnTo>
                    <a:pt x="4887763" y="2601384"/>
                  </a:lnTo>
                  <a:cubicBezTo>
                    <a:pt x="4885176" y="2617590"/>
                    <a:pt x="4883452" y="2634142"/>
                    <a:pt x="4882590" y="2650866"/>
                  </a:cubicBezTo>
                  <a:cubicBezTo>
                    <a:pt x="4882245" y="2658453"/>
                    <a:pt x="4888107" y="2665004"/>
                    <a:pt x="4895693" y="2665349"/>
                  </a:cubicBezTo>
                  <a:cubicBezTo>
                    <a:pt x="4895866" y="2665349"/>
                    <a:pt x="4896211" y="2665349"/>
                    <a:pt x="4896383" y="2665349"/>
                  </a:cubicBezTo>
                  <a:cubicBezTo>
                    <a:pt x="4903625" y="2665349"/>
                    <a:pt x="4909832" y="2659660"/>
                    <a:pt x="4910176" y="2652246"/>
                  </a:cubicBezTo>
                  <a:cubicBezTo>
                    <a:pt x="4911211" y="2630694"/>
                    <a:pt x="4913969" y="2609142"/>
                    <a:pt x="4918280" y="2588280"/>
                  </a:cubicBezTo>
                  <a:cubicBezTo>
                    <a:pt x="4919832" y="2580866"/>
                    <a:pt x="4915004" y="2573452"/>
                    <a:pt x="4907590" y="2571901"/>
                  </a:cubicBezTo>
                  <a:cubicBezTo>
                    <a:pt x="4906728" y="2571728"/>
                    <a:pt x="4905694" y="2571556"/>
                    <a:pt x="4904831" y="2571556"/>
                  </a:cubicBezTo>
                  <a:lnTo>
                    <a:pt x="4904831" y="2571556"/>
                  </a:lnTo>
                  <a:close/>
                  <a:moveTo>
                    <a:pt x="4897935" y="2704487"/>
                  </a:moveTo>
                  <a:cubicBezTo>
                    <a:pt x="4897935" y="2704487"/>
                    <a:pt x="4896900" y="2704487"/>
                    <a:pt x="4896383" y="2704487"/>
                  </a:cubicBezTo>
                  <a:cubicBezTo>
                    <a:pt x="4888797" y="2705349"/>
                    <a:pt x="4883280" y="2712074"/>
                    <a:pt x="4884142" y="2719660"/>
                  </a:cubicBezTo>
                  <a:cubicBezTo>
                    <a:pt x="4886556" y="2742763"/>
                    <a:pt x="4890866" y="2765349"/>
                    <a:pt x="4896900" y="2787418"/>
                  </a:cubicBezTo>
                  <a:cubicBezTo>
                    <a:pt x="4898625" y="2793625"/>
                    <a:pt x="4904142" y="2797591"/>
                    <a:pt x="4910176" y="2797591"/>
                  </a:cubicBezTo>
                  <a:cubicBezTo>
                    <a:pt x="4911383" y="2797591"/>
                    <a:pt x="4912590" y="2797591"/>
                    <a:pt x="4913797" y="2797074"/>
                  </a:cubicBezTo>
                  <a:cubicBezTo>
                    <a:pt x="4921211" y="2795005"/>
                    <a:pt x="4925521" y="2787418"/>
                    <a:pt x="4923452" y="2780177"/>
                  </a:cubicBezTo>
                  <a:cubicBezTo>
                    <a:pt x="4917935" y="2759487"/>
                    <a:pt x="4913797" y="2738280"/>
                    <a:pt x="4911556" y="2716729"/>
                  </a:cubicBezTo>
                  <a:cubicBezTo>
                    <a:pt x="4910866" y="2709660"/>
                    <a:pt x="4904831" y="2704487"/>
                    <a:pt x="4897935" y="2704487"/>
                  </a:cubicBezTo>
                  <a:lnTo>
                    <a:pt x="4897935" y="2704487"/>
                  </a:lnTo>
                  <a:close/>
                  <a:moveTo>
                    <a:pt x="4932763" y="2832763"/>
                  </a:moveTo>
                  <a:cubicBezTo>
                    <a:pt x="4930866" y="2832763"/>
                    <a:pt x="4928970" y="2833108"/>
                    <a:pt x="4927073" y="2833970"/>
                  </a:cubicBezTo>
                  <a:cubicBezTo>
                    <a:pt x="4920177" y="2837074"/>
                    <a:pt x="4917073" y="2845350"/>
                    <a:pt x="4920177" y="2852246"/>
                  </a:cubicBezTo>
                  <a:cubicBezTo>
                    <a:pt x="4927935" y="2869487"/>
                    <a:pt x="4936901" y="2886039"/>
                    <a:pt x="4947073" y="2902074"/>
                  </a:cubicBezTo>
                  <a:lnTo>
                    <a:pt x="4947073" y="2902074"/>
                  </a:lnTo>
                  <a:cubicBezTo>
                    <a:pt x="4947073" y="2902074"/>
                    <a:pt x="4947418" y="2902763"/>
                    <a:pt x="4947590" y="2902936"/>
                  </a:cubicBezTo>
                  <a:cubicBezTo>
                    <a:pt x="4947590" y="2902936"/>
                    <a:pt x="4947590" y="2902936"/>
                    <a:pt x="4947590" y="2902936"/>
                  </a:cubicBezTo>
                  <a:cubicBezTo>
                    <a:pt x="4947590" y="2902936"/>
                    <a:pt x="4947590" y="2903281"/>
                    <a:pt x="4947763" y="2903281"/>
                  </a:cubicBezTo>
                  <a:cubicBezTo>
                    <a:pt x="4947763" y="2903281"/>
                    <a:pt x="4947763" y="2903281"/>
                    <a:pt x="4947763" y="2903281"/>
                  </a:cubicBezTo>
                  <a:cubicBezTo>
                    <a:pt x="4947763" y="2903281"/>
                    <a:pt x="4947763" y="2903453"/>
                    <a:pt x="4947935" y="2903626"/>
                  </a:cubicBezTo>
                  <a:cubicBezTo>
                    <a:pt x="4947935" y="2903626"/>
                    <a:pt x="4947935" y="2903626"/>
                    <a:pt x="4947935" y="2903626"/>
                  </a:cubicBezTo>
                  <a:cubicBezTo>
                    <a:pt x="4948108" y="2903970"/>
                    <a:pt x="4948280" y="2904143"/>
                    <a:pt x="4948452" y="2904487"/>
                  </a:cubicBezTo>
                  <a:cubicBezTo>
                    <a:pt x="4948452" y="2904487"/>
                    <a:pt x="4948452" y="2904487"/>
                    <a:pt x="4948452" y="2904487"/>
                  </a:cubicBezTo>
                  <a:cubicBezTo>
                    <a:pt x="4948452" y="2904487"/>
                    <a:pt x="4948452" y="2904660"/>
                    <a:pt x="4948625" y="2904832"/>
                  </a:cubicBezTo>
                  <a:cubicBezTo>
                    <a:pt x="4948625" y="2904832"/>
                    <a:pt x="4948625" y="2904832"/>
                    <a:pt x="4948625" y="2904832"/>
                  </a:cubicBezTo>
                  <a:cubicBezTo>
                    <a:pt x="4948625" y="2904832"/>
                    <a:pt x="4948625" y="2905005"/>
                    <a:pt x="4948797" y="2905177"/>
                  </a:cubicBezTo>
                  <a:cubicBezTo>
                    <a:pt x="4948797" y="2905177"/>
                    <a:pt x="4948797" y="2905177"/>
                    <a:pt x="4948797" y="2905177"/>
                  </a:cubicBezTo>
                  <a:cubicBezTo>
                    <a:pt x="4948797" y="2905177"/>
                    <a:pt x="4948797" y="2905350"/>
                    <a:pt x="4948969" y="2905522"/>
                  </a:cubicBezTo>
                  <a:cubicBezTo>
                    <a:pt x="4948969" y="2905522"/>
                    <a:pt x="4948969" y="2905522"/>
                    <a:pt x="4948969" y="2905522"/>
                  </a:cubicBezTo>
                  <a:cubicBezTo>
                    <a:pt x="4948969" y="2905522"/>
                    <a:pt x="4948969" y="2905867"/>
                    <a:pt x="4949315" y="2905867"/>
                  </a:cubicBezTo>
                  <a:cubicBezTo>
                    <a:pt x="4949315" y="2905867"/>
                    <a:pt x="4949315" y="2905867"/>
                    <a:pt x="4949315" y="2905867"/>
                  </a:cubicBezTo>
                  <a:cubicBezTo>
                    <a:pt x="4949315" y="2905867"/>
                    <a:pt x="4949315" y="2906039"/>
                    <a:pt x="4949487" y="2906212"/>
                  </a:cubicBezTo>
                  <a:cubicBezTo>
                    <a:pt x="4949487" y="2906212"/>
                    <a:pt x="4949487" y="2906212"/>
                    <a:pt x="4949487" y="2906212"/>
                  </a:cubicBezTo>
                  <a:cubicBezTo>
                    <a:pt x="4949487" y="2906212"/>
                    <a:pt x="4949487" y="2906212"/>
                    <a:pt x="4949487" y="2906384"/>
                  </a:cubicBezTo>
                  <a:cubicBezTo>
                    <a:pt x="4949487" y="2906384"/>
                    <a:pt x="4949487" y="2906384"/>
                    <a:pt x="4949487" y="2906557"/>
                  </a:cubicBezTo>
                  <a:cubicBezTo>
                    <a:pt x="4949487" y="2906557"/>
                    <a:pt x="4949487" y="2906557"/>
                    <a:pt x="4949487" y="2906729"/>
                  </a:cubicBezTo>
                  <a:cubicBezTo>
                    <a:pt x="4949487" y="2906729"/>
                    <a:pt x="4949487" y="2906729"/>
                    <a:pt x="4949487" y="2906901"/>
                  </a:cubicBezTo>
                  <a:cubicBezTo>
                    <a:pt x="4949487" y="2906901"/>
                    <a:pt x="4949487" y="2906901"/>
                    <a:pt x="4949487" y="2907074"/>
                  </a:cubicBezTo>
                  <a:cubicBezTo>
                    <a:pt x="4949487" y="2907074"/>
                    <a:pt x="4949487" y="2907246"/>
                    <a:pt x="4949659" y="2907419"/>
                  </a:cubicBezTo>
                  <a:cubicBezTo>
                    <a:pt x="4949659" y="2907419"/>
                    <a:pt x="4949659" y="2907419"/>
                    <a:pt x="4949659" y="2907591"/>
                  </a:cubicBezTo>
                  <a:cubicBezTo>
                    <a:pt x="4949659" y="2907591"/>
                    <a:pt x="4949659" y="2907591"/>
                    <a:pt x="4949659" y="2907763"/>
                  </a:cubicBezTo>
                  <a:cubicBezTo>
                    <a:pt x="4949659" y="2907763"/>
                    <a:pt x="4949659" y="2907763"/>
                    <a:pt x="4949659" y="2907763"/>
                  </a:cubicBezTo>
                  <a:cubicBezTo>
                    <a:pt x="4949659" y="2907763"/>
                    <a:pt x="4949659" y="2907763"/>
                    <a:pt x="4949659" y="2907936"/>
                  </a:cubicBezTo>
                  <a:cubicBezTo>
                    <a:pt x="4949659" y="2907936"/>
                    <a:pt x="4949659" y="2907936"/>
                    <a:pt x="4949659" y="2907936"/>
                  </a:cubicBezTo>
                  <a:cubicBezTo>
                    <a:pt x="4949832" y="2908281"/>
                    <a:pt x="4950004" y="2908625"/>
                    <a:pt x="4950349" y="2908970"/>
                  </a:cubicBezTo>
                  <a:cubicBezTo>
                    <a:pt x="4950349" y="2908970"/>
                    <a:pt x="4950349" y="2908970"/>
                    <a:pt x="4950349" y="2908970"/>
                  </a:cubicBezTo>
                  <a:cubicBezTo>
                    <a:pt x="4950349" y="2908970"/>
                    <a:pt x="4950349" y="2909143"/>
                    <a:pt x="4950522" y="2909315"/>
                  </a:cubicBezTo>
                  <a:cubicBezTo>
                    <a:pt x="4950522" y="2909315"/>
                    <a:pt x="4950522" y="2909315"/>
                    <a:pt x="4950522" y="2909315"/>
                  </a:cubicBezTo>
                  <a:cubicBezTo>
                    <a:pt x="4950866" y="2909833"/>
                    <a:pt x="4951211" y="2910350"/>
                    <a:pt x="4951556" y="2910867"/>
                  </a:cubicBezTo>
                  <a:cubicBezTo>
                    <a:pt x="4954142" y="2914832"/>
                    <a:pt x="4958625" y="2916901"/>
                    <a:pt x="4962935" y="2916901"/>
                  </a:cubicBezTo>
                  <a:cubicBezTo>
                    <a:pt x="4965522" y="2916901"/>
                    <a:pt x="4968280" y="2916212"/>
                    <a:pt x="4970521" y="2914487"/>
                  </a:cubicBezTo>
                  <a:cubicBezTo>
                    <a:pt x="4976901" y="2910177"/>
                    <a:pt x="4978453" y="2901729"/>
                    <a:pt x="4974314" y="2895350"/>
                  </a:cubicBezTo>
                  <a:cubicBezTo>
                    <a:pt x="4962418" y="2877591"/>
                    <a:pt x="4951901" y="2858625"/>
                    <a:pt x="4942935" y="2839143"/>
                  </a:cubicBezTo>
                  <a:cubicBezTo>
                    <a:pt x="4940694" y="2834143"/>
                    <a:pt x="4935694" y="2831039"/>
                    <a:pt x="4930349" y="2831039"/>
                  </a:cubicBezTo>
                  <a:lnTo>
                    <a:pt x="4930349" y="2831039"/>
                  </a:lnTo>
                  <a:close/>
                  <a:moveTo>
                    <a:pt x="5006728" y="2943108"/>
                  </a:moveTo>
                  <a:cubicBezTo>
                    <a:pt x="5003280" y="2943108"/>
                    <a:pt x="5000004" y="2944315"/>
                    <a:pt x="4997246" y="2946901"/>
                  </a:cubicBezTo>
                  <a:cubicBezTo>
                    <a:pt x="4991728" y="2952074"/>
                    <a:pt x="4991384" y="2960695"/>
                    <a:pt x="4996556" y="2966384"/>
                  </a:cubicBezTo>
                  <a:cubicBezTo>
                    <a:pt x="5012246" y="2983108"/>
                    <a:pt x="5029314" y="2998626"/>
                    <a:pt x="5047590" y="3012936"/>
                  </a:cubicBezTo>
                  <a:cubicBezTo>
                    <a:pt x="5050004" y="3014833"/>
                    <a:pt x="5053108" y="3015695"/>
                    <a:pt x="5055866" y="3015695"/>
                  </a:cubicBezTo>
                  <a:cubicBezTo>
                    <a:pt x="5060004" y="3015695"/>
                    <a:pt x="5064142" y="3013798"/>
                    <a:pt x="5066729" y="3010350"/>
                  </a:cubicBezTo>
                  <a:cubicBezTo>
                    <a:pt x="5071384" y="3004315"/>
                    <a:pt x="5070349" y="2995695"/>
                    <a:pt x="5064314" y="2991039"/>
                  </a:cubicBezTo>
                  <a:cubicBezTo>
                    <a:pt x="5047246" y="2977763"/>
                    <a:pt x="5031211" y="2963281"/>
                    <a:pt x="5016556" y="2947591"/>
                  </a:cubicBezTo>
                  <a:cubicBezTo>
                    <a:pt x="5013797" y="2944660"/>
                    <a:pt x="5010177" y="2943281"/>
                    <a:pt x="5006556" y="2943281"/>
                  </a:cubicBezTo>
                  <a:lnTo>
                    <a:pt x="5006556" y="2943281"/>
                  </a:lnTo>
                  <a:close/>
                  <a:moveTo>
                    <a:pt x="5112074" y="3024660"/>
                  </a:moveTo>
                  <a:cubicBezTo>
                    <a:pt x="5107246" y="3024660"/>
                    <a:pt x="5102590" y="3027074"/>
                    <a:pt x="5100004" y="3031557"/>
                  </a:cubicBezTo>
                  <a:cubicBezTo>
                    <a:pt x="5096211" y="3038108"/>
                    <a:pt x="5098453" y="3046557"/>
                    <a:pt x="5105004" y="3050350"/>
                  </a:cubicBezTo>
                  <a:lnTo>
                    <a:pt x="5160349" y="3081902"/>
                  </a:lnTo>
                  <a:cubicBezTo>
                    <a:pt x="5160349" y="3081902"/>
                    <a:pt x="5160349" y="3081902"/>
                    <a:pt x="5160349" y="3081902"/>
                  </a:cubicBezTo>
                  <a:lnTo>
                    <a:pt x="5160694" y="3081902"/>
                  </a:lnTo>
                  <a:cubicBezTo>
                    <a:pt x="5160694" y="3081902"/>
                    <a:pt x="5160694" y="3082074"/>
                    <a:pt x="5160694" y="3082074"/>
                  </a:cubicBezTo>
                  <a:lnTo>
                    <a:pt x="5160694" y="3082074"/>
                  </a:lnTo>
                  <a:cubicBezTo>
                    <a:pt x="5163281" y="3083626"/>
                    <a:pt x="5164832" y="3084488"/>
                    <a:pt x="5164832" y="3084488"/>
                  </a:cubicBezTo>
                  <a:cubicBezTo>
                    <a:pt x="5166901" y="3085695"/>
                    <a:pt x="5169315" y="3086384"/>
                    <a:pt x="5171729" y="3086384"/>
                  </a:cubicBezTo>
                  <a:cubicBezTo>
                    <a:pt x="5176556" y="3086384"/>
                    <a:pt x="5181211" y="3083798"/>
                    <a:pt x="5183798" y="3079488"/>
                  </a:cubicBezTo>
                  <a:cubicBezTo>
                    <a:pt x="5187591" y="3072936"/>
                    <a:pt x="5185350" y="3064488"/>
                    <a:pt x="5178625" y="3060695"/>
                  </a:cubicBezTo>
                  <a:lnTo>
                    <a:pt x="5118797" y="3026557"/>
                  </a:lnTo>
                  <a:cubicBezTo>
                    <a:pt x="5116729" y="3025350"/>
                    <a:pt x="5114315" y="3024660"/>
                    <a:pt x="5111901" y="3024660"/>
                  </a:cubicBezTo>
                  <a:lnTo>
                    <a:pt x="5111901" y="3024660"/>
                  </a:lnTo>
                  <a:close/>
                  <a:moveTo>
                    <a:pt x="5231901" y="3093108"/>
                  </a:moveTo>
                  <a:cubicBezTo>
                    <a:pt x="5227073" y="3093108"/>
                    <a:pt x="5222418" y="3095695"/>
                    <a:pt x="5220004" y="3100005"/>
                  </a:cubicBezTo>
                  <a:cubicBezTo>
                    <a:pt x="5216211" y="3106557"/>
                    <a:pt x="5218453" y="3115005"/>
                    <a:pt x="5225177" y="3118798"/>
                  </a:cubicBezTo>
                  <a:cubicBezTo>
                    <a:pt x="5225177" y="3118798"/>
                    <a:pt x="5248108" y="3131902"/>
                    <a:pt x="5265695" y="3141902"/>
                  </a:cubicBezTo>
                  <a:lnTo>
                    <a:pt x="5266039" y="3141902"/>
                  </a:lnTo>
                  <a:cubicBezTo>
                    <a:pt x="5266039" y="3141902"/>
                    <a:pt x="5266039" y="3142074"/>
                    <a:pt x="5266039" y="3142247"/>
                  </a:cubicBezTo>
                  <a:lnTo>
                    <a:pt x="5285005" y="3153109"/>
                  </a:lnTo>
                  <a:cubicBezTo>
                    <a:pt x="5287074" y="3154316"/>
                    <a:pt x="5289487" y="3154833"/>
                    <a:pt x="5291729" y="3154833"/>
                  </a:cubicBezTo>
                  <a:cubicBezTo>
                    <a:pt x="5296556" y="3154833"/>
                    <a:pt x="5301212" y="3152247"/>
                    <a:pt x="5303798" y="3147936"/>
                  </a:cubicBezTo>
                  <a:cubicBezTo>
                    <a:pt x="5307591" y="3141384"/>
                    <a:pt x="5305350" y="3132936"/>
                    <a:pt x="5298626" y="3129143"/>
                  </a:cubicBezTo>
                  <a:lnTo>
                    <a:pt x="5238798" y="3095005"/>
                  </a:lnTo>
                  <a:cubicBezTo>
                    <a:pt x="5236557" y="3093798"/>
                    <a:pt x="5234315" y="3093108"/>
                    <a:pt x="5231901" y="3093108"/>
                  </a:cubicBezTo>
                  <a:lnTo>
                    <a:pt x="5231901" y="3093108"/>
                  </a:lnTo>
                  <a:close/>
                  <a:moveTo>
                    <a:pt x="5351729" y="3161557"/>
                  </a:moveTo>
                  <a:cubicBezTo>
                    <a:pt x="5346902" y="3161557"/>
                    <a:pt x="5342247" y="3164143"/>
                    <a:pt x="5339660" y="3168454"/>
                  </a:cubicBezTo>
                  <a:cubicBezTo>
                    <a:pt x="5335867" y="3175005"/>
                    <a:pt x="5338108" y="3183454"/>
                    <a:pt x="5344833" y="3187247"/>
                  </a:cubicBezTo>
                  <a:cubicBezTo>
                    <a:pt x="5344833" y="3187247"/>
                    <a:pt x="5352591" y="3191729"/>
                    <a:pt x="5362591" y="3197419"/>
                  </a:cubicBezTo>
                  <a:lnTo>
                    <a:pt x="5363108" y="3197419"/>
                  </a:lnTo>
                  <a:cubicBezTo>
                    <a:pt x="5363108" y="3197419"/>
                    <a:pt x="5363108" y="3197764"/>
                    <a:pt x="5363108" y="3197764"/>
                  </a:cubicBezTo>
                  <a:lnTo>
                    <a:pt x="5404832" y="3221557"/>
                  </a:lnTo>
                  <a:cubicBezTo>
                    <a:pt x="5406902" y="3222764"/>
                    <a:pt x="5409315" y="3223281"/>
                    <a:pt x="5411557" y="3223281"/>
                  </a:cubicBezTo>
                  <a:cubicBezTo>
                    <a:pt x="5416384" y="3223281"/>
                    <a:pt x="5421039" y="3220695"/>
                    <a:pt x="5423626" y="3216385"/>
                  </a:cubicBezTo>
                  <a:cubicBezTo>
                    <a:pt x="5427419" y="3209833"/>
                    <a:pt x="5425178" y="3201384"/>
                    <a:pt x="5418453" y="3197591"/>
                  </a:cubicBezTo>
                  <a:lnTo>
                    <a:pt x="5358626" y="3163453"/>
                  </a:lnTo>
                  <a:cubicBezTo>
                    <a:pt x="5356384" y="3162247"/>
                    <a:pt x="5354143" y="3161557"/>
                    <a:pt x="5351729" y="3161557"/>
                  </a:cubicBezTo>
                  <a:lnTo>
                    <a:pt x="5351729" y="3161557"/>
                  </a:lnTo>
                  <a:close/>
                  <a:moveTo>
                    <a:pt x="5471557" y="3230005"/>
                  </a:moveTo>
                  <a:cubicBezTo>
                    <a:pt x="5466730" y="3230005"/>
                    <a:pt x="5462074" y="3232592"/>
                    <a:pt x="5459488" y="3236902"/>
                  </a:cubicBezTo>
                  <a:cubicBezTo>
                    <a:pt x="5455695" y="3243454"/>
                    <a:pt x="5457936" y="3251902"/>
                    <a:pt x="5464660" y="3255695"/>
                  </a:cubicBezTo>
                  <a:lnTo>
                    <a:pt x="5524488" y="3290005"/>
                  </a:lnTo>
                  <a:cubicBezTo>
                    <a:pt x="5526557" y="3291212"/>
                    <a:pt x="5528971" y="3291902"/>
                    <a:pt x="5531385" y="3291902"/>
                  </a:cubicBezTo>
                  <a:cubicBezTo>
                    <a:pt x="5536212" y="3291902"/>
                    <a:pt x="5540867" y="3289316"/>
                    <a:pt x="5543454" y="3285005"/>
                  </a:cubicBezTo>
                  <a:cubicBezTo>
                    <a:pt x="5547247" y="3278454"/>
                    <a:pt x="5545005" y="3270005"/>
                    <a:pt x="5538281" y="3266212"/>
                  </a:cubicBezTo>
                  <a:lnTo>
                    <a:pt x="5478454" y="3232074"/>
                  </a:lnTo>
                  <a:cubicBezTo>
                    <a:pt x="5476385" y="3230867"/>
                    <a:pt x="5473971" y="3230178"/>
                    <a:pt x="5471557" y="3230178"/>
                  </a:cubicBezTo>
                  <a:lnTo>
                    <a:pt x="5471557" y="3230178"/>
                  </a:lnTo>
                  <a:close/>
                  <a:moveTo>
                    <a:pt x="5591385" y="3298454"/>
                  </a:moveTo>
                  <a:cubicBezTo>
                    <a:pt x="5586557" y="3298454"/>
                    <a:pt x="5581902" y="3301040"/>
                    <a:pt x="5579316" y="3305350"/>
                  </a:cubicBezTo>
                  <a:cubicBezTo>
                    <a:pt x="5575523" y="3311902"/>
                    <a:pt x="5577764" y="3320350"/>
                    <a:pt x="5584316" y="3324143"/>
                  </a:cubicBezTo>
                  <a:lnTo>
                    <a:pt x="5627247" y="3348626"/>
                  </a:lnTo>
                  <a:lnTo>
                    <a:pt x="5627419" y="3348626"/>
                  </a:lnTo>
                  <a:cubicBezTo>
                    <a:pt x="5636902" y="3354143"/>
                    <a:pt x="5644143" y="3358281"/>
                    <a:pt x="5644143" y="3358281"/>
                  </a:cubicBezTo>
                  <a:cubicBezTo>
                    <a:pt x="5646385" y="3359488"/>
                    <a:pt x="5648626" y="3360178"/>
                    <a:pt x="5651040" y="3360178"/>
                  </a:cubicBezTo>
                  <a:cubicBezTo>
                    <a:pt x="5655867" y="3360178"/>
                    <a:pt x="5660523" y="3357592"/>
                    <a:pt x="5663109" y="3353282"/>
                  </a:cubicBezTo>
                  <a:cubicBezTo>
                    <a:pt x="5666902" y="3346730"/>
                    <a:pt x="5664661" y="3338281"/>
                    <a:pt x="5657937" y="3334488"/>
                  </a:cubicBezTo>
                  <a:lnTo>
                    <a:pt x="5598109" y="3300350"/>
                  </a:lnTo>
                  <a:cubicBezTo>
                    <a:pt x="5595868" y="3299144"/>
                    <a:pt x="5593626" y="3298454"/>
                    <a:pt x="5591212" y="3298454"/>
                  </a:cubicBezTo>
                  <a:lnTo>
                    <a:pt x="5591212" y="3298454"/>
                  </a:lnTo>
                  <a:close/>
                  <a:moveTo>
                    <a:pt x="5711213" y="3366902"/>
                  </a:moveTo>
                  <a:cubicBezTo>
                    <a:pt x="5706385" y="3366902"/>
                    <a:pt x="5701730" y="3369488"/>
                    <a:pt x="5699143" y="3373799"/>
                  </a:cubicBezTo>
                  <a:cubicBezTo>
                    <a:pt x="5695350" y="3380350"/>
                    <a:pt x="5697592" y="3388799"/>
                    <a:pt x="5704316" y="3392592"/>
                  </a:cubicBezTo>
                  <a:cubicBezTo>
                    <a:pt x="5704316" y="3392592"/>
                    <a:pt x="5720523" y="3401902"/>
                    <a:pt x="5736212" y="3410695"/>
                  </a:cubicBezTo>
                  <a:lnTo>
                    <a:pt x="5736212" y="3410695"/>
                  </a:lnTo>
                  <a:cubicBezTo>
                    <a:pt x="5736212" y="3410695"/>
                    <a:pt x="5736385" y="3410695"/>
                    <a:pt x="5736558" y="3410868"/>
                  </a:cubicBezTo>
                  <a:lnTo>
                    <a:pt x="5736558" y="3410868"/>
                  </a:lnTo>
                  <a:cubicBezTo>
                    <a:pt x="5736558" y="3410868"/>
                    <a:pt x="5736558" y="3410868"/>
                    <a:pt x="5736730" y="3411040"/>
                  </a:cubicBezTo>
                  <a:lnTo>
                    <a:pt x="5736730" y="3411040"/>
                  </a:lnTo>
                  <a:cubicBezTo>
                    <a:pt x="5736730" y="3411040"/>
                    <a:pt x="5736730" y="3411040"/>
                    <a:pt x="5736902" y="3411213"/>
                  </a:cubicBezTo>
                  <a:lnTo>
                    <a:pt x="5763971" y="3426730"/>
                  </a:lnTo>
                  <a:cubicBezTo>
                    <a:pt x="5766040" y="3427937"/>
                    <a:pt x="5768454" y="3428454"/>
                    <a:pt x="5770695" y="3428454"/>
                  </a:cubicBezTo>
                  <a:cubicBezTo>
                    <a:pt x="5775523" y="3428454"/>
                    <a:pt x="5780178" y="3425868"/>
                    <a:pt x="5782764" y="3421557"/>
                  </a:cubicBezTo>
                  <a:cubicBezTo>
                    <a:pt x="5786558" y="3415006"/>
                    <a:pt x="5784316" y="3406557"/>
                    <a:pt x="5777592" y="3402764"/>
                  </a:cubicBezTo>
                  <a:lnTo>
                    <a:pt x="5717765" y="3368626"/>
                  </a:lnTo>
                  <a:cubicBezTo>
                    <a:pt x="5715695" y="3367419"/>
                    <a:pt x="5713282" y="3366730"/>
                    <a:pt x="5710868" y="3366730"/>
                  </a:cubicBezTo>
                  <a:lnTo>
                    <a:pt x="5710868" y="3366730"/>
                  </a:lnTo>
                  <a:close/>
                  <a:moveTo>
                    <a:pt x="5831040" y="3435351"/>
                  </a:moveTo>
                  <a:cubicBezTo>
                    <a:pt x="5826213" y="3435351"/>
                    <a:pt x="5821558" y="3437937"/>
                    <a:pt x="5818972" y="3442247"/>
                  </a:cubicBezTo>
                  <a:cubicBezTo>
                    <a:pt x="5815178" y="3448799"/>
                    <a:pt x="5817420" y="3457247"/>
                    <a:pt x="5823971" y="3461040"/>
                  </a:cubicBezTo>
                  <a:lnTo>
                    <a:pt x="5839144" y="3469661"/>
                  </a:lnTo>
                  <a:cubicBezTo>
                    <a:pt x="5839144" y="3469661"/>
                    <a:pt x="5839144" y="3469661"/>
                    <a:pt x="5839144" y="3469661"/>
                  </a:cubicBezTo>
                  <a:lnTo>
                    <a:pt x="5839144" y="3469661"/>
                  </a:lnTo>
                  <a:cubicBezTo>
                    <a:pt x="5856902" y="3479833"/>
                    <a:pt x="5883627" y="3495178"/>
                    <a:pt x="5883627" y="3495178"/>
                  </a:cubicBezTo>
                  <a:cubicBezTo>
                    <a:pt x="5885868" y="3496385"/>
                    <a:pt x="5888109" y="3497075"/>
                    <a:pt x="5890523" y="3497075"/>
                  </a:cubicBezTo>
                  <a:cubicBezTo>
                    <a:pt x="5895351" y="3497075"/>
                    <a:pt x="5900006" y="3494488"/>
                    <a:pt x="5902592" y="3490178"/>
                  </a:cubicBezTo>
                  <a:cubicBezTo>
                    <a:pt x="5906386" y="3483627"/>
                    <a:pt x="5904144" y="3475178"/>
                    <a:pt x="5897420" y="3471385"/>
                  </a:cubicBezTo>
                  <a:lnTo>
                    <a:pt x="5837592" y="3437247"/>
                  </a:lnTo>
                  <a:cubicBezTo>
                    <a:pt x="5835351" y="3436040"/>
                    <a:pt x="5833110" y="3435351"/>
                    <a:pt x="5830696" y="3435351"/>
                  </a:cubicBezTo>
                  <a:lnTo>
                    <a:pt x="5830696" y="3435351"/>
                  </a:lnTo>
                  <a:close/>
                  <a:moveTo>
                    <a:pt x="5950868" y="3503799"/>
                  </a:moveTo>
                  <a:cubicBezTo>
                    <a:pt x="5946041" y="3503799"/>
                    <a:pt x="5941386" y="3506385"/>
                    <a:pt x="5938799" y="3510695"/>
                  </a:cubicBezTo>
                  <a:cubicBezTo>
                    <a:pt x="5935006" y="3517247"/>
                    <a:pt x="5937247" y="3525696"/>
                    <a:pt x="5943799" y="3529488"/>
                  </a:cubicBezTo>
                  <a:lnTo>
                    <a:pt x="5993799" y="3558109"/>
                  </a:lnTo>
                  <a:cubicBezTo>
                    <a:pt x="5993799" y="3558109"/>
                    <a:pt x="5993799" y="3558109"/>
                    <a:pt x="5993799" y="3558109"/>
                  </a:cubicBezTo>
                  <a:lnTo>
                    <a:pt x="5993972" y="3558109"/>
                  </a:lnTo>
                  <a:cubicBezTo>
                    <a:pt x="5999661" y="3561557"/>
                    <a:pt x="6003627" y="3563799"/>
                    <a:pt x="6003627" y="3563799"/>
                  </a:cubicBezTo>
                  <a:cubicBezTo>
                    <a:pt x="6005696" y="3565006"/>
                    <a:pt x="6008110" y="3565696"/>
                    <a:pt x="6010523" y="3565696"/>
                  </a:cubicBezTo>
                  <a:cubicBezTo>
                    <a:pt x="6015351" y="3565696"/>
                    <a:pt x="6020006" y="3563109"/>
                    <a:pt x="6022593" y="3558799"/>
                  </a:cubicBezTo>
                  <a:cubicBezTo>
                    <a:pt x="6026386" y="3552247"/>
                    <a:pt x="6024144" y="3543799"/>
                    <a:pt x="6017420" y="3540006"/>
                  </a:cubicBezTo>
                  <a:lnTo>
                    <a:pt x="5957592" y="3505868"/>
                  </a:lnTo>
                  <a:cubicBezTo>
                    <a:pt x="5955523" y="3504661"/>
                    <a:pt x="5953110" y="3503971"/>
                    <a:pt x="5950696" y="3503971"/>
                  </a:cubicBezTo>
                  <a:lnTo>
                    <a:pt x="5950696" y="3503971"/>
                  </a:lnTo>
                  <a:close/>
                  <a:moveTo>
                    <a:pt x="6070696" y="3572247"/>
                  </a:moveTo>
                  <a:cubicBezTo>
                    <a:pt x="6065869" y="3572247"/>
                    <a:pt x="6061213" y="3574833"/>
                    <a:pt x="6058627" y="3579144"/>
                  </a:cubicBezTo>
                  <a:cubicBezTo>
                    <a:pt x="6054834" y="3585696"/>
                    <a:pt x="6057075" y="3594144"/>
                    <a:pt x="6063799" y="3597937"/>
                  </a:cubicBezTo>
                  <a:cubicBezTo>
                    <a:pt x="6063799" y="3597937"/>
                    <a:pt x="6090524" y="3613282"/>
                    <a:pt x="6108282" y="3623282"/>
                  </a:cubicBezTo>
                  <a:lnTo>
                    <a:pt x="6123800" y="3632075"/>
                  </a:lnTo>
                  <a:cubicBezTo>
                    <a:pt x="6125868" y="3633282"/>
                    <a:pt x="6128283" y="3633799"/>
                    <a:pt x="6130524" y="3633799"/>
                  </a:cubicBezTo>
                  <a:cubicBezTo>
                    <a:pt x="6135352" y="3633799"/>
                    <a:pt x="6140007" y="3631213"/>
                    <a:pt x="6142593" y="3626903"/>
                  </a:cubicBezTo>
                  <a:cubicBezTo>
                    <a:pt x="6146386" y="3620351"/>
                    <a:pt x="6144144" y="3611903"/>
                    <a:pt x="6137420" y="3608109"/>
                  </a:cubicBezTo>
                  <a:lnTo>
                    <a:pt x="6077593" y="3573971"/>
                  </a:lnTo>
                  <a:cubicBezTo>
                    <a:pt x="6075524" y="3572765"/>
                    <a:pt x="6073110" y="3572075"/>
                    <a:pt x="6070696" y="3572075"/>
                  </a:cubicBezTo>
                  <a:lnTo>
                    <a:pt x="6070696" y="3572075"/>
                  </a:lnTo>
                  <a:close/>
                  <a:moveTo>
                    <a:pt x="6190524" y="3640696"/>
                  </a:moveTo>
                  <a:cubicBezTo>
                    <a:pt x="6185696" y="3640696"/>
                    <a:pt x="6181041" y="3643110"/>
                    <a:pt x="6178455" y="3647592"/>
                  </a:cubicBezTo>
                  <a:cubicBezTo>
                    <a:pt x="6174662" y="3654144"/>
                    <a:pt x="6176903" y="3662592"/>
                    <a:pt x="6183627" y="3666385"/>
                  </a:cubicBezTo>
                  <a:cubicBezTo>
                    <a:pt x="6183627" y="3666385"/>
                    <a:pt x="6193800" y="3672248"/>
                    <a:pt x="6205869" y="3679144"/>
                  </a:cubicBezTo>
                  <a:lnTo>
                    <a:pt x="6243628" y="3700696"/>
                  </a:lnTo>
                  <a:cubicBezTo>
                    <a:pt x="6245697" y="3701903"/>
                    <a:pt x="6248110" y="3702420"/>
                    <a:pt x="6250352" y="3702420"/>
                  </a:cubicBezTo>
                  <a:cubicBezTo>
                    <a:pt x="6255179" y="3702420"/>
                    <a:pt x="6259835" y="3699834"/>
                    <a:pt x="6262421" y="3695523"/>
                  </a:cubicBezTo>
                  <a:cubicBezTo>
                    <a:pt x="6266214" y="3688971"/>
                    <a:pt x="6263972" y="3680523"/>
                    <a:pt x="6257248" y="3676730"/>
                  </a:cubicBezTo>
                  <a:lnTo>
                    <a:pt x="6197420" y="3642592"/>
                  </a:lnTo>
                  <a:cubicBezTo>
                    <a:pt x="6195179" y="3641385"/>
                    <a:pt x="6192938" y="3640696"/>
                    <a:pt x="6190524" y="3640696"/>
                  </a:cubicBezTo>
                  <a:lnTo>
                    <a:pt x="6190524" y="3640696"/>
                  </a:lnTo>
                  <a:close/>
                  <a:moveTo>
                    <a:pt x="6310352" y="3709144"/>
                  </a:moveTo>
                  <a:cubicBezTo>
                    <a:pt x="6305524" y="3709144"/>
                    <a:pt x="6300869" y="3711730"/>
                    <a:pt x="6298283" y="3716041"/>
                  </a:cubicBezTo>
                  <a:cubicBezTo>
                    <a:pt x="6294490" y="3722592"/>
                    <a:pt x="6296731" y="3731041"/>
                    <a:pt x="6303455" y="3734834"/>
                  </a:cubicBezTo>
                  <a:lnTo>
                    <a:pt x="6305696" y="3736041"/>
                  </a:lnTo>
                  <a:lnTo>
                    <a:pt x="6305696" y="3736041"/>
                  </a:lnTo>
                  <a:lnTo>
                    <a:pt x="6306731" y="3736730"/>
                  </a:lnTo>
                  <a:cubicBezTo>
                    <a:pt x="6306731" y="3736730"/>
                    <a:pt x="6306731" y="3736730"/>
                    <a:pt x="6306731" y="3736730"/>
                  </a:cubicBezTo>
                  <a:lnTo>
                    <a:pt x="6307076" y="3736730"/>
                  </a:lnTo>
                  <a:cubicBezTo>
                    <a:pt x="6307076" y="3736730"/>
                    <a:pt x="6307076" y="3736903"/>
                    <a:pt x="6307076" y="3737075"/>
                  </a:cubicBezTo>
                  <a:lnTo>
                    <a:pt x="6308455" y="3737937"/>
                  </a:lnTo>
                  <a:cubicBezTo>
                    <a:pt x="6308455" y="3737937"/>
                    <a:pt x="6308455" y="3737937"/>
                    <a:pt x="6308455" y="3737937"/>
                  </a:cubicBezTo>
                  <a:lnTo>
                    <a:pt x="6309317" y="3738454"/>
                  </a:lnTo>
                  <a:cubicBezTo>
                    <a:pt x="6309317" y="3738454"/>
                    <a:pt x="6309317" y="3738454"/>
                    <a:pt x="6309317" y="3738454"/>
                  </a:cubicBezTo>
                  <a:lnTo>
                    <a:pt x="6309835" y="3738799"/>
                  </a:lnTo>
                  <a:cubicBezTo>
                    <a:pt x="6309835" y="3738799"/>
                    <a:pt x="6310007" y="3738799"/>
                    <a:pt x="6310179" y="3738972"/>
                  </a:cubicBezTo>
                  <a:lnTo>
                    <a:pt x="6310869" y="3739317"/>
                  </a:lnTo>
                  <a:cubicBezTo>
                    <a:pt x="6310869" y="3739317"/>
                    <a:pt x="6310869" y="3739317"/>
                    <a:pt x="6310869" y="3739317"/>
                  </a:cubicBezTo>
                  <a:lnTo>
                    <a:pt x="6310869" y="3739317"/>
                  </a:lnTo>
                  <a:cubicBezTo>
                    <a:pt x="6310869" y="3739317"/>
                    <a:pt x="6310869" y="3739317"/>
                    <a:pt x="6310869" y="3739317"/>
                  </a:cubicBezTo>
                  <a:lnTo>
                    <a:pt x="6311731" y="3739834"/>
                  </a:lnTo>
                  <a:cubicBezTo>
                    <a:pt x="6311731" y="3739834"/>
                    <a:pt x="6311731" y="3739834"/>
                    <a:pt x="6311731" y="3739834"/>
                  </a:cubicBezTo>
                  <a:lnTo>
                    <a:pt x="6312938" y="3740523"/>
                  </a:lnTo>
                  <a:cubicBezTo>
                    <a:pt x="6312938" y="3740523"/>
                    <a:pt x="6312938" y="3740523"/>
                    <a:pt x="6312938" y="3740523"/>
                  </a:cubicBezTo>
                  <a:lnTo>
                    <a:pt x="6313111" y="3740523"/>
                  </a:lnTo>
                  <a:cubicBezTo>
                    <a:pt x="6313111" y="3740523"/>
                    <a:pt x="6313628" y="3740868"/>
                    <a:pt x="6313972" y="3741041"/>
                  </a:cubicBezTo>
                  <a:lnTo>
                    <a:pt x="6314317" y="3741041"/>
                  </a:lnTo>
                  <a:cubicBezTo>
                    <a:pt x="6314317" y="3741041"/>
                    <a:pt x="6315179" y="3741730"/>
                    <a:pt x="6315697" y="3742075"/>
                  </a:cubicBezTo>
                  <a:lnTo>
                    <a:pt x="6315697" y="3742075"/>
                  </a:lnTo>
                  <a:cubicBezTo>
                    <a:pt x="6333283" y="3752248"/>
                    <a:pt x="6362248" y="3768799"/>
                    <a:pt x="6362248" y="3768799"/>
                  </a:cubicBezTo>
                  <a:cubicBezTo>
                    <a:pt x="6364490" y="3770006"/>
                    <a:pt x="6366731" y="3770696"/>
                    <a:pt x="6369145" y="3770696"/>
                  </a:cubicBezTo>
                  <a:cubicBezTo>
                    <a:pt x="6373973" y="3770696"/>
                    <a:pt x="6378628" y="3768110"/>
                    <a:pt x="6381214" y="3763799"/>
                  </a:cubicBezTo>
                  <a:cubicBezTo>
                    <a:pt x="6385007" y="3757248"/>
                    <a:pt x="6382765" y="3748799"/>
                    <a:pt x="6376042" y="3745006"/>
                  </a:cubicBezTo>
                  <a:lnTo>
                    <a:pt x="6316214" y="3710868"/>
                  </a:lnTo>
                  <a:cubicBezTo>
                    <a:pt x="6314145" y="3709661"/>
                    <a:pt x="6311731" y="3708972"/>
                    <a:pt x="6309317" y="3708972"/>
                  </a:cubicBezTo>
                  <a:lnTo>
                    <a:pt x="6309317" y="3708972"/>
                  </a:lnTo>
                  <a:close/>
                  <a:moveTo>
                    <a:pt x="6430179" y="3777593"/>
                  </a:moveTo>
                  <a:cubicBezTo>
                    <a:pt x="6425352" y="3777593"/>
                    <a:pt x="6420697" y="3780179"/>
                    <a:pt x="6418111" y="3784489"/>
                  </a:cubicBezTo>
                  <a:cubicBezTo>
                    <a:pt x="6414318" y="3791041"/>
                    <a:pt x="6416559" y="3799489"/>
                    <a:pt x="6423110" y="3803282"/>
                  </a:cubicBezTo>
                  <a:lnTo>
                    <a:pt x="6483111" y="3837593"/>
                  </a:lnTo>
                  <a:cubicBezTo>
                    <a:pt x="6485180" y="3838799"/>
                    <a:pt x="6487594" y="3839317"/>
                    <a:pt x="6489835" y="3839317"/>
                  </a:cubicBezTo>
                  <a:cubicBezTo>
                    <a:pt x="6494663" y="3839317"/>
                    <a:pt x="6499318" y="3836730"/>
                    <a:pt x="6501904" y="3832420"/>
                  </a:cubicBezTo>
                  <a:cubicBezTo>
                    <a:pt x="6505697" y="3825868"/>
                    <a:pt x="6503455" y="3817420"/>
                    <a:pt x="6496731" y="3813627"/>
                  </a:cubicBezTo>
                  <a:lnTo>
                    <a:pt x="6436904" y="3779489"/>
                  </a:lnTo>
                  <a:cubicBezTo>
                    <a:pt x="6434662" y="3778282"/>
                    <a:pt x="6432421" y="3777593"/>
                    <a:pt x="6430007" y="3777593"/>
                  </a:cubicBezTo>
                  <a:lnTo>
                    <a:pt x="6430007" y="3777593"/>
                  </a:lnTo>
                  <a:close/>
                  <a:moveTo>
                    <a:pt x="6550007" y="3846041"/>
                  </a:moveTo>
                  <a:cubicBezTo>
                    <a:pt x="6545180" y="3846041"/>
                    <a:pt x="6540525" y="3848627"/>
                    <a:pt x="6537938" y="3852937"/>
                  </a:cubicBezTo>
                  <a:cubicBezTo>
                    <a:pt x="6534145" y="3859489"/>
                    <a:pt x="6536387" y="3867937"/>
                    <a:pt x="6543111" y="3871730"/>
                  </a:cubicBezTo>
                  <a:cubicBezTo>
                    <a:pt x="6543111" y="3871730"/>
                    <a:pt x="6566732" y="3885179"/>
                    <a:pt x="6584318" y="3895179"/>
                  </a:cubicBezTo>
                  <a:lnTo>
                    <a:pt x="6603111" y="3905868"/>
                  </a:lnTo>
                  <a:cubicBezTo>
                    <a:pt x="6605180" y="3907075"/>
                    <a:pt x="6607594" y="3907593"/>
                    <a:pt x="6609835" y="3907593"/>
                  </a:cubicBezTo>
                  <a:cubicBezTo>
                    <a:pt x="6614663" y="3907593"/>
                    <a:pt x="6619318" y="3905007"/>
                    <a:pt x="6621904" y="3900696"/>
                  </a:cubicBezTo>
                  <a:cubicBezTo>
                    <a:pt x="6625697" y="3894144"/>
                    <a:pt x="6623456" y="3885696"/>
                    <a:pt x="6616732" y="3881903"/>
                  </a:cubicBezTo>
                  <a:lnTo>
                    <a:pt x="6556904" y="3847765"/>
                  </a:lnTo>
                  <a:cubicBezTo>
                    <a:pt x="6554835" y="3846558"/>
                    <a:pt x="6552421" y="3845868"/>
                    <a:pt x="6550007" y="3845868"/>
                  </a:cubicBezTo>
                  <a:lnTo>
                    <a:pt x="6550007" y="3845868"/>
                  </a:lnTo>
                  <a:close/>
                  <a:moveTo>
                    <a:pt x="6669835" y="3914489"/>
                  </a:moveTo>
                  <a:cubicBezTo>
                    <a:pt x="6665008" y="3914489"/>
                    <a:pt x="6660352" y="3917075"/>
                    <a:pt x="6657766" y="3921386"/>
                  </a:cubicBezTo>
                  <a:cubicBezTo>
                    <a:pt x="6653973" y="3927937"/>
                    <a:pt x="6656215" y="3936386"/>
                    <a:pt x="6662938" y="3940179"/>
                  </a:cubicBezTo>
                  <a:lnTo>
                    <a:pt x="6671559" y="3945006"/>
                  </a:lnTo>
                  <a:cubicBezTo>
                    <a:pt x="6688111" y="3954489"/>
                    <a:pt x="6722939" y="3974317"/>
                    <a:pt x="6722939" y="3974317"/>
                  </a:cubicBezTo>
                  <a:cubicBezTo>
                    <a:pt x="6725180" y="3975524"/>
                    <a:pt x="6727422" y="3976213"/>
                    <a:pt x="6729835" y="3976213"/>
                  </a:cubicBezTo>
                  <a:cubicBezTo>
                    <a:pt x="6734663" y="3976213"/>
                    <a:pt x="6739318" y="3973627"/>
                    <a:pt x="6741904" y="3969317"/>
                  </a:cubicBezTo>
                  <a:cubicBezTo>
                    <a:pt x="6745698" y="3962765"/>
                    <a:pt x="6743456" y="3954317"/>
                    <a:pt x="6736732" y="3950524"/>
                  </a:cubicBezTo>
                  <a:lnTo>
                    <a:pt x="6676904" y="3916386"/>
                  </a:lnTo>
                  <a:cubicBezTo>
                    <a:pt x="6674663" y="3915179"/>
                    <a:pt x="6672422" y="3914489"/>
                    <a:pt x="6670007" y="3914489"/>
                  </a:cubicBezTo>
                  <a:lnTo>
                    <a:pt x="6670007" y="3914489"/>
                  </a:lnTo>
                  <a:close/>
                  <a:moveTo>
                    <a:pt x="6789663" y="3982938"/>
                  </a:moveTo>
                  <a:cubicBezTo>
                    <a:pt x="6784835" y="3982938"/>
                    <a:pt x="6780180" y="3985524"/>
                    <a:pt x="6777594" y="3989834"/>
                  </a:cubicBezTo>
                  <a:cubicBezTo>
                    <a:pt x="6773801" y="3996386"/>
                    <a:pt x="6776042" y="4004834"/>
                    <a:pt x="6782594" y="4008627"/>
                  </a:cubicBezTo>
                  <a:lnTo>
                    <a:pt x="6827077" y="4034145"/>
                  </a:lnTo>
                  <a:cubicBezTo>
                    <a:pt x="6835870" y="4039145"/>
                    <a:pt x="6842594" y="4042938"/>
                    <a:pt x="6842594" y="4042938"/>
                  </a:cubicBezTo>
                  <a:cubicBezTo>
                    <a:pt x="6844663" y="4044145"/>
                    <a:pt x="6847077" y="4044834"/>
                    <a:pt x="6849491" y="4044834"/>
                  </a:cubicBezTo>
                  <a:cubicBezTo>
                    <a:pt x="6854318" y="4044834"/>
                    <a:pt x="6858974" y="4042248"/>
                    <a:pt x="6861560" y="4037938"/>
                  </a:cubicBezTo>
                  <a:cubicBezTo>
                    <a:pt x="6865353" y="4031386"/>
                    <a:pt x="6863112" y="4022938"/>
                    <a:pt x="6856387" y="4019145"/>
                  </a:cubicBezTo>
                  <a:lnTo>
                    <a:pt x="6796559" y="3985007"/>
                  </a:lnTo>
                  <a:cubicBezTo>
                    <a:pt x="6794318" y="3983800"/>
                    <a:pt x="6792077" y="3983110"/>
                    <a:pt x="6789663" y="3983110"/>
                  </a:cubicBezTo>
                  <a:lnTo>
                    <a:pt x="6789663" y="3983110"/>
                  </a:lnTo>
                  <a:close/>
                  <a:moveTo>
                    <a:pt x="6909491" y="4051386"/>
                  </a:moveTo>
                  <a:cubicBezTo>
                    <a:pt x="6904663" y="4051386"/>
                    <a:pt x="6900008" y="4053972"/>
                    <a:pt x="6897422" y="4058283"/>
                  </a:cubicBezTo>
                  <a:cubicBezTo>
                    <a:pt x="6893629" y="4064834"/>
                    <a:pt x="6895870" y="4073283"/>
                    <a:pt x="6902595" y="4077076"/>
                  </a:cubicBezTo>
                  <a:cubicBezTo>
                    <a:pt x="6902595" y="4077076"/>
                    <a:pt x="6916905" y="4085179"/>
                    <a:pt x="6931387" y="4093627"/>
                  </a:cubicBezTo>
                  <a:lnTo>
                    <a:pt x="6931387" y="4093627"/>
                  </a:lnTo>
                  <a:cubicBezTo>
                    <a:pt x="6931387" y="4093627"/>
                    <a:pt x="6931560" y="4093627"/>
                    <a:pt x="6931732" y="4093800"/>
                  </a:cubicBezTo>
                  <a:lnTo>
                    <a:pt x="6962422" y="4111386"/>
                  </a:lnTo>
                  <a:cubicBezTo>
                    <a:pt x="6964491" y="4112593"/>
                    <a:pt x="6966905" y="4113110"/>
                    <a:pt x="6969146" y="4113110"/>
                  </a:cubicBezTo>
                  <a:cubicBezTo>
                    <a:pt x="6973974" y="4113110"/>
                    <a:pt x="6978629" y="4110524"/>
                    <a:pt x="6981215" y="4106214"/>
                  </a:cubicBezTo>
                  <a:cubicBezTo>
                    <a:pt x="6985008" y="4099662"/>
                    <a:pt x="6982767" y="4091214"/>
                    <a:pt x="6976043" y="4087420"/>
                  </a:cubicBezTo>
                  <a:lnTo>
                    <a:pt x="6916215" y="4053282"/>
                  </a:lnTo>
                  <a:cubicBezTo>
                    <a:pt x="6914146" y="4052076"/>
                    <a:pt x="6911732" y="4051386"/>
                    <a:pt x="6909318" y="4051386"/>
                  </a:cubicBezTo>
                  <a:lnTo>
                    <a:pt x="6909318" y="4051386"/>
                  </a:lnTo>
                  <a:close/>
                  <a:moveTo>
                    <a:pt x="7029318" y="4119834"/>
                  </a:moveTo>
                  <a:cubicBezTo>
                    <a:pt x="7024491" y="4119834"/>
                    <a:pt x="7019836" y="4122421"/>
                    <a:pt x="7017250" y="4126731"/>
                  </a:cubicBezTo>
                  <a:cubicBezTo>
                    <a:pt x="7013457" y="4133283"/>
                    <a:pt x="7015698" y="4141731"/>
                    <a:pt x="7022422" y="4145524"/>
                  </a:cubicBezTo>
                  <a:lnTo>
                    <a:pt x="7082250" y="4179662"/>
                  </a:lnTo>
                  <a:cubicBezTo>
                    <a:pt x="7084319" y="4180869"/>
                    <a:pt x="7086733" y="4181559"/>
                    <a:pt x="7089146" y="4181559"/>
                  </a:cubicBezTo>
                  <a:cubicBezTo>
                    <a:pt x="7093974" y="4181559"/>
                    <a:pt x="7098629" y="4178972"/>
                    <a:pt x="7101215" y="4174662"/>
                  </a:cubicBezTo>
                  <a:cubicBezTo>
                    <a:pt x="7105009" y="4168110"/>
                    <a:pt x="7102767" y="4159662"/>
                    <a:pt x="7096043" y="4155869"/>
                  </a:cubicBezTo>
                  <a:lnTo>
                    <a:pt x="7036215" y="4121731"/>
                  </a:lnTo>
                  <a:cubicBezTo>
                    <a:pt x="7033974" y="4120524"/>
                    <a:pt x="7031733" y="4119834"/>
                    <a:pt x="7029318" y="4119834"/>
                  </a:cubicBezTo>
                  <a:lnTo>
                    <a:pt x="7029318" y="4119834"/>
                  </a:lnTo>
                  <a:close/>
                  <a:moveTo>
                    <a:pt x="7149147" y="4188283"/>
                  </a:moveTo>
                  <a:cubicBezTo>
                    <a:pt x="7144319" y="4188283"/>
                    <a:pt x="7139664" y="4190869"/>
                    <a:pt x="7137077" y="4195179"/>
                  </a:cubicBezTo>
                  <a:cubicBezTo>
                    <a:pt x="7133284" y="4201731"/>
                    <a:pt x="7135526" y="4210180"/>
                    <a:pt x="7142250" y="4213973"/>
                  </a:cubicBezTo>
                  <a:lnTo>
                    <a:pt x="7202078" y="4248111"/>
                  </a:lnTo>
                  <a:cubicBezTo>
                    <a:pt x="7204319" y="4249317"/>
                    <a:pt x="7206560" y="4250007"/>
                    <a:pt x="7208974" y="4250007"/>
                  </a:cubicBezTo>
                  <a:cubicBezTo>
                    <a:pt x="7213802" y="4250007"/>
                    <a:pt x="7218457" y="4247421"/>
                    <a:pt x="7221043" y="4243111"/>
                  </a:cubicBezTo>
                  <a:cubicBezTo>
                    <a:pt x="7224836" y="4236559"/>
                    <a:pt x="7222595" y="4228110"/>
                    <a:pt x="7215871" y="4224317"/>
                  </a:cubicBezTo>
                  <a:lnTo>
                    <a:pt x="7156043" y="4190179"/>
                  </a:lnTo>
                  <a:cubicBezTo>
                    <a:pt x="7153974" y="4188972"/>
                    <a:pt x="7151560" y="4188283"/>
                    <a:pt x="7149147" y="4188283"/>
                  </a:cubicBezTo>
                  <a:lnTo>
                    <a:pt x="7149147" y="4188283"/>
                  </a:lnTo>
                  <a:close/>
                  <a:moveTo>
                    <a:pt x="7178974" y="4280869"/>
                  </a:moveTo>
                  <a:cubicBezTo>
                    <a:pt x="7176733" y="4280869"/>
                    <a:pt x="7174319" y="4281386"/>
                    <a:pt x="7172250" y="4282593"/>
                  </a:cubicBezTo>
                  <a:lnTo>
                    <a:pt x="7124319" y="4310180"/>
                  </a:lnTo>
                  <a:cubicBezTo>
                    <a:pt x="7117422" y="4314145"/>
                    <a:pt x="7112422" y="4317076"/>
                    <a:pt x="7112422" y="4317076"/>
                  </a:cubicBezTo>
                  <a:cubicBezTo>
                    <a:pt x="7105870" y="4320869"/>
                    <a:pt x="7103629" y="4329318"/>
                    <a:pt x="7107422" y="4335869"/>
                  </a:cubicBezTo>
                  <a:cubicBezTo>
                    <a:pt x="7110009" y="4340352"/>
                    <a:pt x="7114664" y="4342766"/>
                    <a:pt x="7119319" y="4342766"/>
                  </a:cubicBezTo>
                  <a:cubicBezTo>
                    <a:pt x="7121733" y="4342766"/>
                    <a:pt x="7123974" y="4342249"/>
                    <a:pt x="7126216" y="4340869"/>
                  </a:cubicBezTo>
                  <a:lnTo>
                    <a:pt x="7186043" y="4306387"/>
                  </a:lnTo>
                  <a:cubicBezTo>
                    <a:pt x="7192595" y="4302593"/>
                    <a:pt x="7194836" y="4294145"/>
                    <a:pt x="7191043" y="4287593"/>
                  </a:cubicBezTo>
                  <a:cubicBezTo>
                    <a:pt x="7188457" y="4283111"/>
                    <a:pt x="7183802" y="4280697"/>
                    <a:pt x="7179146" y="4280697"/>
                  </a:cubicBezTo>
                  <a:lnTo>
                    <a:pt x="7179146" y="4280697"/>
                  </a:lnTo>
                  <a:close/>
                  <a:moveTo>
                    <a:pt x="7059491" y="4349835"/>
                  </a:moveTo>
                  <a:cubicBezTo>
                    <a:pt x="7057077" y="4349835"/>
                    <a:pt x="7054836" y="4350352"/>
                    <a:pt x="7052595" y="4351731"/>
                  </a:cubicBezTo>
                  <a:lnTo>
                    <a:pt x="7038802" y="4359662"/>
                  </a:lnTo>
                  <a:cubicBezTo>
                    <a:pt x="7038802" y="4359662"/>
                    <a:pt x="7038802" y="4359662"/>
                    <a:pt x="7038802" y="4359662"/>
                  </a:cubicBezTo>
                  <a:lnTo>
                    <a:pt x="7038284" y="4360007"/>
                  </a:lnTo>
                  <a:lnTo>
                    <a:pt x="7038284" y="4360007"/>
                  </a:lnTo>
                  <a:cubicBezTo>
                    <a:pt x="7038284" y="4360007"/>
                    <a:pt x="7037767" y="4360352"/>
                    <a:pt x="7037767" y="4360352"/>
                  </a:cubicBezTo>
                  <a:cubicBezTo>
                    <a:pt x="7037767" y="4360352"/>
                    <a:pt x="7037767" y="4360352"/>
                    <a:pt x="7037595" y="4360352"/>
                  </a:cubicBezTo>
                  <a:lnTo>
                    <a:pt x="7037595" y="4360352"/>
                  </a:lnTo>
                  <a:cubicBezTo>
                    <a:pt x="7037595" y="4360352"/>
                    <a:pt x="7037595" y="4360352"/>
                    <a:pt x="7037595" y="4360352"/>
                  </a:cubicBezTo>
                  <a:lnTo>
                    <a:pt x="7037422" y="4360352"/>
                  </a:lnTo>
                  <a:cubicBezTo>
                    <a:pt x="7019663" y="4370697"/>
                    <a:pt x="6993284" y="4385869"/>
                    <a:pt x="6993284" y="4385869"/>
                  </a:cubicBezTo>
                  <a:cubicBezTo>
                    <a:pt x="6986732" y="4389663"/>
                    <a:pt x="6984491" y="4398111"/>
                    <a:pt x="6988284" y="4404663"/>
                  </a:cubicBezTo>
                  <a:cubicBezTo>
                    <a:pt x="6990870" y="4409145"/>
                    <a:pt x="6995525" y="4411559"/>
                    <a:pt x="7000180" y="4411559"/>
                  </a:cubicBezTo>
                  <a:cubicBezTo>
                    <a:pt x="7002595" y="4411559"/>
                    <a:pt x="7004836" y="4411042"/>
                    <a:pt x="7007077" y="4409662"/>
                  </a:cubicBezTo>
                  <a:lnTo>
                    <a:pt x="7066905" y="4375180"/>
                  </a:lnTo>
                  <a:cubicBezTo>
                    <a:pt x="7073456" y="4371387"/>
                    <a:pt x="7075698" y="4362938"/>
                    <a:pt x="7071905" y="4356387"/>
                  </a:cubicBezTo>
                  <a:cubicBezTo>
                    <a:pt x="7069319" y="4351904"/>
                    <a:pt x="7064664" y="4349490"/>
                    <a:pt x="7060008" y="4349490"/>
                  </a:cubicBezTo>
                  <a:lnTo>
                    <a:pt x="7060008" y="4349490"/>
                  </a:lnTo>
                  <a:close/>
                  <a:moveTo>
                    <a:pt x="6940008" y="4418801"/>
                  </a:moveTo>
                  <a:cubicBezTo>
                    <a:pt x="6937595" y="4418801"/>
                    <a:pt x="6935353" y="4419318"/>
                    <a:pt x="6933112" y="4420697"/>
                  </a:cubicBezTo>
                  <a:cubicBezTo>
                    <a:pt x="6933112" y="4420697"/>
                    <a:pt x="6931387" y="4421731"/>
                    <a:pt x="6928284" y="4423456"/>
                  </a:cubicBezTo>
                  <a:lnTo>
                    <a:pt x="6927939" y="4423456"/>
                  </a:lnTo>
                  <a:cubicBezTo>
                    <a:pt x="6927939" y="4423456"/>
                    <a:pt x="6927939" y="4423628"/>
                    <a:pt x="6927939" y="4423628"/>
                  </a:cubicBezTo>
                  <a:lnTo>
                    <a:pt x="6927594" y="4423628"/>
                  </a:lnTo>
                  <a:cubicBezTo>
                    <a:pt x="6927594" y="4423628"/>
                    <a:pt x="6927594" y="4423800"/>
                    <a:pt x="6927594" y="4423973"/>
                  </a:cubicBezTo>
                  <a:lnTo>
                    <a:pt x="6873284" y="4455180"/>
                  </a:lnTo>
                  <a:cubicBezTo>
                    <a:pt x="6866732" y="4458973"/>
                    <a:pt x="6864491" y="4467421"/>
                    <a:pt x="6868284" y="4473973"/>
                  </a:cubicBezTo>
                  <a:cubicBezTo>
                    <a:pt x="6870870" y="4478456"/>
                    <a:pt x="6875525" y="4480869"/>
                    <a:pt x="6880180" y="4480869"/>
                  </a:cubicBezTo>
                  <a:cubicBezTo>
                    <a:pt x="6882594" y="4480869"/>
                    <a:pt x="6884836" y="4480352"/>
                    <a:pt x="6887077" y="4478973"/>
                  </a:cubicBezTo>
                  <a:lnTo>
                    <a:pt x="6946905" y="4444490"/>
                  </a:lnTo>
                  <a:cubicBezTo>
                    <a:pt x="6953456" y="4440697"/>
                    <a:pt x="6955698" y="4432249"/>
                    <a:pt x="6951905" y="4425697"/>
                  </a:cubicBezTo>
                  <a:cubicBezTo>
                    <a:pt x="6949319" y="4421214"/>
                    <a:pt x="6944663" y="4418801"/>
                    <a:pt x="6940008" y="4418801"/>
                  </a:cubicBezTo>
                  <a:lnTo>
                    <a:pt x="6940008" y="4418801"/>
                  </a:lnTo>
                  <a:close/>
                  <a:moveTo>
                    <a:pt x="6820525" y="4487766"/>
                  </a:moveTo>
                  <a:cubicBezTo>
                    <a:pt x="6818284" y="4487766"/>
                    <a:pt x="6815870" y="4488284"/>
                    <a:pt x="6813801" y="4489490"/>
                  </a:cubicBezTo>
                  <a:lnTo>
                    <a:pt x="6778456" y="4509835"/>
                  </a:lnTo>
                  <a:cubicBezTo>
                    <a:pt x="6765525" y="4517249"/>
                    <a:pt x="6753973" y="4523973"/>
                    <a:pt x="6753973" y="4523973"/>
                  </a:cubicBezTo>
                  <a:cubicBezTo>
                    <a:pt x="6747422" y="4527766"/>
                    <a:pt x="6745180" y="4536215"/>
                    <a:pt x="6748973" y="4542766"/>
                  </a:cubicBezTo>
                  <a:cubicBezTo>
                    <a:pt x="6751560" y="4547249"/>
                    <a:pt x="6756215" y="4549663"/>
                    <a:pt x="6760870" y="4549663"/>
                  </a:cubicBezTo>
                  <a:cubicBezTo>
                    <a:pt x="6763284" y="4549663"/>
                    <a:pt x="6765525" y="4549146"/>
                    <a:pt x="6767767" y="4547766"/>
                  </a:cubicBezTo>
                  <a:lnTo>
                    <a:pt x="6827594" y="4513283"/>
                  </a:lnTo>
                  <a:cubicBezTo>
                    <a:pt x="6834146" y="4509490"/>
                    <a:pt x="6836387" y="4501042"/>
                    <a:pt x="6832594" y="4494490"/>
                  </a:cubicBezTo>
                  <a:cubicBezTo>
                    <a:pt x="6830008" y="4490008"/>
                    <a:pt x="6825353" y="4487594"/>
                    <a:pt x="6820698" y="4487594"/>
                  </a:cubicBezTo>
                  <a:lnTo>
                    <a:pt x="6820698" y="4487594"/>
                  </a:lnTo>
                  <a:close/>
                  <a:moveTo>
                    <a:pt x="6701042" y="4556732"/>
                  </a:moveTo>
                  <a:cubicBezTo>
                    <a:pt x="6698628" y="4556732"/>
                    <a:pt x="6696387" y="4557249"/>
                    <a:pt x="6694145" y="4558628"/>
                  </a:cubicBezTo>
                  <a:cubicBezTo>
                    <a:pt x="6694145" y="4558628"/>
                    <a:pt x="6687421" y="4562421"/>
                    <a:pt x="6678628" y="4567594"/>
                  </a:cubicBezTo>
                  <a:lnTo>
                    <a:pt x="6678628" y="4567594"/>
                  </a:lnTo>
                  <a:cubicBezTo>
                    <a:pt x="6678628" y="4567594"/>
                    <a:pt x="6677766" y="4568111"/>
                    <a:pt x="6677421" y="4568283"/>
                  </a:cubicBezTo>
                  <a:lnTo>
                    <a:pt x="6677421" y="4568283"/>
                  </a:lnTo>
                  <a:cubicBezTo>
                    <a:pt x="6677421" y="4568283"/>
                    <a:pt x="6677421" y="4568283"/>
                    <a:pt x="6677249" y="4568283"/>
                  </a:cubicBezTo>
                  <a:lnTo>
                    <a:pt x="6677077" y="4568283"/>
                  </a:lnTo>
                  <a:cubicBezTo>
                    <a:pt x="6677077" y="4568283"/>
                    <a:pt x="6677077" y="4568283"/>
                    <a:pt x="6677077" y="4568283"/>
                  </a:cubicBezTo>
                  <a:lnTo>
                    <a:pt x="6676904" y="4568283"/>
                  </a:lnTo>
                  <a:cubicBezTo>
                    <a:pt x="6676904" y="4568283"/>
                    <a:pt x="6676904" y="4568456"/>
                    <a:pt x="6676732" y="4568456"/>
                  </a:cubicBezTo>
                  <a:lnTo>
                    <a:pt x="6676732" y="4568456"/>
                  </a:lnTo>
                  <a:cubicBezTo>
                    <a:pt x="6676732" y="4568456"/>
                    <a:pt x="6676215" y="4568801"/>
                    <a:pt x="6675870" y="4568973"/>
                  </a:cubicBezTo>
                  <a:lnTo>
                    <a:pt x="6675870" y="4568973"/>
                  </a:lnTo>
                  <a:cubicBezTo>
                    <a:pt x="6675870" y="4568973"/>
                    <a:pt x="6675697" y="4568973"/>
                    <a:pt x="6675525" y="4569146"/>
                  </a:cubicBezTo>
                  <a:lnTo>
                    <a:pt x="6634835" y="4592594"/>
                  </a:lnTo>
                  <a:cubicBezTo>
                    <a:pt x="6628284" y="4596387"/>
                    <a:pt x="6626042" y="4604835"/>
                    <a:pt x="6629835" y="4611387"/>
                  </a:cubicBezTo>
                  <a:cubicBezTo>
                    <a:pt x="6632421" y="4615870"/>
                    <a:pt x="6637076" y="4618283"/>
                    <a:pt x="6641732" y="4618283"/>
                  </a:cubicBezTo>
                  <a:cubicBezTo>
                    <a:pt x="6644145" y="4618283"/>
                    <a:pt x="6646387" y="4617766"/>
                    <a:pt x="6648628" y="4616387"/>
                  </a:cubicBezTo>
                  <a:lnTo>
                    <a:pt x="6708456" y="4581904"/>
                  </a:lnTo>
                  <a:cubicBezTo>
                    <a:pt x="6715008" y="4578111"/>
                    <a:pt x="6717249" y="4569663"/>
                    <a:pt x="6713456" y="4563111"/>
                  </a:cubicBezTo>
                  <a:cubicBezTo>
                    <a:pt x="6710870" y="4558628"/>
                    <a:pt x="6706215" y="4556215"/>
                    <a:pt x="6701560" y="4556215"/>
                  </a:cubicBezTo>
                  <a:lnTo>
                    <a:pt x="6701560" y="4556215"/>
                  </a:lnTo>
                  <a:close/>
                  <a:moveTo>
                    <a:pt x="6581559" y="4625698"/>
                  </a:moveTo>
                  <a:cubicBezTo>
                    <a:pt x="6579145" y="4625698"/>
                    <a:pt x="6576904" y="4626215"/>
                    <a:pt x="6574662" y="4627594"/>
                  </a:cubicBezTo>
                  <a:cubicBezTo>
                    <a:pt x="6574662" y="4627594"/>
                    <a:pt x="6549146" y="4642249"/>
                    <a:pt x="6531387" y="4652594"/>
                  </a:cubicBezTo>
                  <a:lnTo>
                    <a:pt x="6531387" y="4652594"/>
                  </a:lnTo>
                  <a:cubicBezTo>
                    <a:pt x="6531387" y="4652594"/>
                    <a:pt x="6531214" y="4652594"/>
                    <a:pt x="6531042" y="4652766"/>
                  </a:cubicBezTo>
                  <a:lnTo>
                    <a:pt x="6531042" y="4652766"/>
                  </a:lnTo>
                  <a:cubicBezTo>
                    <a:pt x="6531042" y="4652766"/>
                    <a:pt x="6531042" y="4652766"/>
                    <a:pt x="6531042" y="4652766"/>
                  </a:cubicBezTo>
                  <a:lnTo>
                    <a:pt x="6531042" y="4652766"/>
                  </a:lnTo>
                  <a:cubicBezTo>
                    <a:pt x="6531042" y="4652766"/>
                    <a:pt x="6531042" y="4652766"/>
                    <a:pt x="6530869" y="4652939"/>
                  </a:cubicBezTo>
                  <a:lnTo>
                    <a:pt x="6530352" y="4652939"/>
                  </a:lnTo>
                  <a:cubicBezTo>
                    <a:pt x="6530352" y="4652939"/>
                    <a:pt x="6530352" y="4653283"/>
                    <a:pt x="6530352" y="4653283"/>
                  </a:cubicBezTo>
                  <a:lnTo>
                    <a:pt x="6515352" y="4661904"/>
                  </a:lnTo>
                  <a:cubicBezTo>
                    <a:pt x="6508800" y="4665697"/>
                    <a:pt x="6506559" y="4674146"/>
                    <a:pt x="6510352" y="4680698"/>
                  </a:cubicBezTo>
                  <a:cubicBezTo>
                    <a:pt x="6512938" y="4685180"/>
                    <a:pt x="6517593" y="4687594"/>
                    <a:pt x="6522248" y="4687594"/>
                  </a:cubicBezTo>
                  <a:cubicBezTo>
                    <a:pt x="6524662" y="4687594"/>
                    <a:pt x="6526904" y="4687077"/>
                    <a:pt x="6529145" y="4685697"/>
                  </a:cubicBezTo>
                  <a:lnTo>
                    <a:pt x="6588973" y="4651214"/>
                  </a:lnTo>
                  <a:cubicBezTo>
                    <a:pt x="6595524" y="4647421"/>
                    <a:pt x="6597766" y="4638973"/>
                    <a:pt x="6593973" y="4632421"/>
                  </a:cubicBezTo>
                  <a:cubicBezTo>
                    <a:pt x="6591387" y="4627939"/>
                    <a:pt x="6586732" y="4625525"/>
                    <a:pt x="6582076" y="4625525"/>
                  </a:cubicBezTo>
                  <a:lnTo>
                    <a:pt x="6582076" y="4625525"/>
                  </a:lnTo>
                  <a:close/>
                  <a:moveTo>
                    <a:pt x="6462076" y="4694663"/>
                  </a:moveTo>
                  <a:cubicBezTo>
                    <a:pt x="6459835" y="4694663"/>
                    <a:pt x="6457421" y="4695180"/>
                    <a:pt x="6455352" y="4696387"/>
                  </a:cubicBezTo>
                  <a:lnTo>
                    <a:pt x="6431731" y="4710008"/>
                  </a:lnTo>
                  <a:cubicBezTo>
                    <a:pt x="6415007" y="4719663"/>
                    <a:pt x="6395524" y="4730870"/>
                    <a:pt x="6395524" y="4730870"/>
                  </a:cubicBezTo>
                  <a:cubicBezTo>
                    <a:pt x="6388973" y="4734663"/>
                    <a:pt x="6386731" y="4743111"/>
                    <a:pt x="6390524" y="4749663"/>
                  </a:cubicBezTo>
                  <a:cubicBezTo>
                    <a:pt x="6393110" y="4754146"/>
                    <a:pt x="6397766" y="4756560"/>
                    <a:pt x="6402421" y="4756560"/>
                  </a:cubicBezTo>
                  <a:cubicBezTo>
                    <a:pt x="6404834" y="4756560"/>
                    <a:pt x="6407076" y="4756043"/>
                    <a:pt x="6409317" y="4754663"/>
                  </a:cubicBezTo>
                  <a:lnTo>
                    <a:pt x="6469145" y="4720180"/>
                  </a:lnTo>
                  <a:cubicBezTo>
                    <a:pt x="6475697" y="4716387"/>
                    <a:pt x="6477938" y="4707939"/>
                    <a:pt x="6474145" y="4701387"/>
                  </a:cubicBezTo>
                  <a:cubicBezTo>
                    <a:pt x="6471559" y="4696905"/>
                    <a:pt x="6466904" y="4694491"/>
                    <a:pt x="6462249" y="4694491"/>
                  </a:cubicBezTo>
                  <a:lnTo>
                    <a:pt x="6462249" y="4694491"/>
                  </a:lnTo>
                  <a:close/>
                  <a:moveTo>
                    <a:pt x="6342593" y="4763629"/>
                  </a:moveTo>
                  <a:cubicBezTo>
                    <a:pt x="6340179" y="4763629"/>
                    <a:pt x="6337938" y="4764146"/>
                    <a:pt x="6335697" y="4765525"/>
                  </a:cubicBezTo>
                  <a:cubicBezTo>
                    <a:pt x="6335697" y="4765525"/>
                    <a:pt x="6293455" y="4790008"/>
                    <a:pt x="6280007" y="4797594"/>
                  </a:cubicBezTo>
                  <a:lnTo>
                    <a:pt x="6280007" y="4797594"/>
                  </a:lnTo>
                  <a:cubicBezTo>
                    <a:pt x="6280007" y="4797594"/>
                    <a:pt x="6279662" y="4797766"/>
                    <a:pt x="6279490" y="4797939"/>
                  </a:cubicBezTo>
                  <a:lnTo>
                    <a:pt x="6279490" y="4797939"/>
                  </a:lnTo>
                  <a:cubicBezTo>
                    <a:pt x="6279490" y="4797939"/>
                    <a:pt x="6279490" y="4797939"/>
                    <a:pt x="6279317" y="4798112"/>
                  </a:cubicBezTo>
                  <a:lnTo>
                    <a:pt x="6278972" y="4798112"/>
                  </a:lnTo>
                  <a:cubicBezTo>
                    <a:pt x="6278972" y="4798112"/>
                    <a:pt x="6278800" y="4798456"/>
                    <a:pt x="6278800" y="4798456"/>
                  </a:cubicBezTo>
                  <a:cubicBezTo>
                    <a:pt x="6278800" y="4798456"/>
                    <a:pt x="6278628" y="4798456"/>
                    <a:pt x="6278455" y="4798456"/>
                  </a:cubicBezTo>
                  <a:lnTo>
                    <a:pt x="6278455" y="4798456"/>
                  </a:lnTo>
                  <a:cubicBezTo>
                    <a:pt x="6278455" y="4798456"/>
                    <a:pt x="6278455" y="4798456"/>
                    <a:pt x="6278455" y="4798456"/>
                  </a:cubicBezTo>
                  <a:lnTo>
                    <a:pt x="6278283" y="4798456"/>
                  </a:lnTo>
                  <a:cubicBezTo>
                    <a:pt x="6278283" y="4798456"/>
                    <a:pt x="6278283" y="4798456"/>
                    <a:pt x="6278283" y="4798456"/>
                  </a:cubicBezTo>
                  <a:lnTo>
                    <a:pt x="6276903" y="4799146"/>
                  </a:lnTo>
                  <a:lnTo>
                    <a:pt x="6276903" y="4799146"/>
                  </a:lnTo>
                  <a:lnTo>
                    <a:pt x="6276214" y="4799491"/>
                  </a:lnTo>
                  <a:lnTo>
                    <a:pt x="6276214" y="4799491"/>
                  </a:lnTo>
                  <a:cubicBezTo>
                    <a:pt x="6269662" y="4803284"/>
                    <a:pt x="6267420" y="4811732"/>
                    <a:pt x="6271213" y="4818284"/>
                  </a:cubicBezTo>
                  <a:cubicBezTo>
                    <a:pt x="6273800" y="4822767"/>
                    <a:pt x="6278455" y="4825180"/>
                    <a:pt x="6283110" y="4825180"/>
                  </a:cubicBezTo>
                  <a:cubicBezTo>
                    <a:pt x="6285524" y="4825180"/>
                    <a:pt x="6287766" y="4824663"/>
                    <a:pt x="6290007" y="4823284"/>
                  </a:cubicBezTo>
                  <a:lnTo>
                    <a:pt x="6349834" y="4788801"/>
                  </a:lnTo>
                  <a:cubicBezTo>
                    <a:pt x="6356386" y="4785008"/>
                    <a:pt x="6358628" y="4776560"/>
                    <a:pt x="6354834" y="4770008"/>
                  </a:cubicBezTo>
                  <a:cubicBezTo>
                    <a:pt x="6352248" y="4765525"/>
                    <a:pt x="6347593" y="4763112"/>
                    <a:pt x="6342938" y="4763112"/>
                  </a:cubicBezTo>
                  <a:lnTo>
                    <a:pt x="6342938" y="4763112"/>
                  </a:lnTo>
                  <a:close/>
                  <a:moveTo>
                    <a:pt x="6223110" y="4832594"/>
                  </a:moveTo>
                  <a:cubicBezTo>
                    <a:pt x="6220869" y="4832594"/>
                    <a:pt x="6218455" y="4833112"/>
                    <a:pt x="6216386" y="4834318"/>
                  </a:cubicBezTo>
                  <a:lnTo>
                    <a:pt x="6172938" y="4859318"/>
                  </a:lnTo>
                  <a:cubicBezTo>
                    <a:pt x="6172938" y="4859318"/>
                    <a:pt x="6172938" y="4859318"/>
                    <a:pt x="6172765" y="4859318"/>
                  </a:cubicBezTo>
                  <a:lnTo>
                    <a:pt x="6172765" y="4859318"/>
                  </a:lnTo>
                  <a:cubicBezTo>
                    <a:pt x="6163627" y="4864663"/>
                    <a:pt x="6156558" y="4868629"/>
                    <a:pt x="6156558" y="4868629"/>
                  </a:cubicBezTo>
                  <a:cubicBezTo>
                    <a:pt x="6150006" y="4872422"/>
                    <a:pt x="6147765" y="4880870"/>
                    <a:pt x="6151558" y="4887422"/>
                  </a:cubicBezTo>
                  <a:cubicBezTo>
                    <a:pt x="6154145" y="4891905"/>
                    <a:pt x="6158800" y="4894318"/>
                    <a:pt x="6163455" y="4894318"/>
                  </a:cubicBezTo>
                  <a:cubicBezTo>
                    <a:pt x="6165869" y="4894318"/>
                    <a:pt x="6168110" y="4893801"/>
                    <a:pt x="6170352" y="4892422"/>
                  </a:cubicBezTo>
                  <a:lnTo>
                    <a:pt x="6230179" y="4857939"/>
                  </a:lnTo>
                  <a:cubicBezTo>
                    <a:pt x="6236731" y="4854146"/>
                    <a:pt x="6238972" y="4845698"/>
                    <a:pt x="6235179" y="4839146"/>
                  </a:cubicBezTo>
                  <a:cubicBezTo>
                    <a:pt x="6232593" y="4834663"/>
                    <a:pt x="6227938" y="4832249"/>
                    <a:pt x="6223282" y="4832249"/>
                  </a:cubicBezTo>
                  <a:lnTo>
                    <a:pt x="6223282" y="4832249"/>
                  </a:lnTo>
                  <a:close/>
                  <a:moveTo>
                    <a:pt x="6103627" y="4901560"/>
                  </a:moveTo>
                  <a:cubicBezTo>
                    <a:pt x="6101213" y="4901560"/>
                    <a:pt x="6098972" y="4902077"/>
                    <a:pt x="6096730" y="4903456"/>
                  </a:cubicBezTo>
                  <a:lnTo>
                    <a:pt x="6036903" y="4937939"/>
                  </a:lnTo>
                  <a:cubicBezTo>
                    <a:pt x="6030351" y="4941732"/>
                    <a:pt x="6028110" y="4950180"/>
                    <a:pt x="6031903" y="4956732"/>
                  </a:cubicBezTo>
                  <a:cubicBezTo>
                    <a:pt x="6034489" y="4961215"/>
                    <a:pt x="6039144" y="4963629"/>
                    <a:pt x="6043799" y="4963629"/>
                  </a:cubicBezTo>
                  <a:cubicBezTo>
                    <a:pt x="6046213" y="4963629"/>
                    <a:pt x="6048455" y="4963111"/>
                    <a:pt x="6050696" y="4961732"/>
                  </a:cubicBezTo>
                  <a:lnTo>
                    <a:pt x="6110524" y="4927250"/>
                  </a:lnTo>
                  <a:cubicBezTo>
                    <a:pt x="6117075" y="4923456"/>
                    <a:pt x="6119317" y="4915008"/>
                    <a:pt x="6115524" y="4908457"/>
                  </a:cubicBezTo>
                  <a:cubicBezTo>
                    <a:pt x="6112937" y="4903974"/>
                    <a:pt x="6108282" y="4901560"/>
                    <a:pt x="6103627" y="4901560"/>
                  </a:cubicBezTo>
                  <a:lnTo>
                    <a:pt x="6103627" y="4901560"/>
                  </a:lnTo>
                  <a:close/>
                  <a:moveTo>
                    <a:pt x="5984144" y="4970526"/>
                  </a:moveTo>
                  <a:cubicBezTo>
                    <a:pt x="5981731" y="4970526"/>
                    <a:pt x="5979489" y="4971043"/>
                    <a:pt x="5977248" y="4972422"/>
                  </a:cubicBezTo>
                  <a:lnTo>
                    <a:pt x="5917420" y="5006905"/>
                  </a:lnTo>
                  <a:cubicBezTo>
                    <a:pt x="5910868" y="5010698"/>
                    <a:pt x="5908627" y="5019146"/>
                    <a:pt x="5912420" y="5025698"/>
                  </a:cubicBezTo>
                  <a:cubicBezTo>
                    <a:pt x="5915006" y="5030181"/>
                    <a:pt x="5919661" y="5032594"/>
                    <a:pt x="5924316" y="5032594"/>
                  </a:cubicBezTo>
                  <a:cubicBezTo>
                    <a:pt x="5926730" y="5032594"/>
                    <a:pt x="5928972" y="5032077"/>
                    <a:pt x="5931213" y="5030698"/>
                  </a:cubicBezTo>
                  <a:lnTo>
                    <a:pt x="5991041" y="4996215"/>
                  </a:lnTo>
                  <a:cubicBezTo>
                    <a:pt x="5997592" y="4992422"/>
                    <a:pt x="5999834" y="4983974"/>
                    <a:pt x="5996041" y="4977422"/>
                  </a:cubicBezTo>
                  <a:cubicBezTo>
                    <a:pt x="5993455" y="4972939"/>
                    <a:pt x="5988800" y="4970526"/>
                    <a:pt x="5984144" y="4970526"/>
                  </a:cubicBezTo>
                  <a:lnTo>
                    <a:pt x="5984144" y="4970526"/>
                  </a:lnTo>
                  <a:close/>
                  <a:moveTo>
                    <a:pt x="5864661" y="5039491"/>
                  </a:moveTo>
                  <a:cubicBezTo>
                    <a:pt x="5862420" y="5039491"/>
                    <a:pt x="5860006" y="5040009"/>
                    <a:pt x="5857765" y="5041388"/>
                  </a:cubicBezTo>
                  <a:lnTo>
                    <a:pt x="5797937" y="5075870"/>
                  </a:lnTo>
                  <a:cubicBezTo>
                    <a:pt x="5791385" y="5079664"/>
                    <a:pt x="5789144" y="5088112"/>
                    <a:pt x="5792937" y="5094663"/>
                  </a:cubicBezTo>
                  <a:cubicBezTo>
                    <a:pt x="5795523" y="5099146"/>
                    <a:pt x="5800178" y="5101560"/>
                    <a:pt x="5804833" y="5101560"/>
                  </a:cubicBezTo>
                  <a:cubicBezTo>
                    <a:pt x="5807247" y="5101560"/>
                    <a:pt x="5809488" y="5101043"/>
                    <a:pt x="5811730" y="5099664"/>
                  </a:cubicBezTo>
                  <a:lnTo>
                    <a:pt x="5871558" y="5065181"/>
                  </a:lnTo>
                  <a:cubicBezTo>
                    <a:pt x="5878109" y="5061388"/>
                    <a:pt x="5880351" y="5052940"/>
                    <a:pt x="5876558" y="5046388"/>
                  </a:cubicBezTo>
                  <a:cubicBezTo>
                    <a:pt x="5873972" y="5041905"/>
                    <a:pt x="5869316" y="5039491"/>
                    <a:pt x="5864661" y="5039491"/>
                  </a:cubicBezTo>
                  <a:lnTo>
                    <a:pt x="5864661" y="5039491"/>
                  </a:lnTo>
                  <a:close/>
                  <a:moveTo>
                    <a:pt x="5745178" y="5108457"/>
                  </a:moveTo>
                  <a:cubicBezTo>
                    <a:pt x="5742764" y="5108457"/>
                    <a:pt x="5740523" y="5108974"/>
                    <a:pt x="5738282" y="5110353"/>
                  </a:cubicBezTo>
                  <a:cubicBezTo>
                    <a:pt x="5738282" y="5110353"/>
                    <a:pt x="5738282" y="5110353"/>
                    <a:pt x="5737764" y="5110698"/>
                  </a:cubicBezTo>
                  <a:lnTo>
                    <a:pt x="5737764" y="5110698"/>
                  </a:lnTo>
                  <a:cubicBezTo>
                    <a:pt x="5737764" y="5110698"/>
                    <a:pt x="5737592" y="5110698"/>
                    <a:pt x="5737419" y="5110870"/>
                  </a:cubicBezTo>
                  <a:lnTo>
                    <a:pt x="5737419" y="5110870"/>
                  </a:lnTo>
                  <a:cubicBezTo>
                    <a:pt x="5737419" y="5110870"/>
                    <a:pt x="5737419" y="5110870"/>
                    <a:pt x="5737419" y="5110870"/>
                  </a:cubicBezTo>
                  <a:lnTo>
                    <a:pt x="5737419" y="5110870"/>
                  </a:lnTo>
                  <a:cubicBezTo>
                    <a:pt x="5737419" y="5110870"/>
                    <a:pt x="5737419" y="5110870"/>
                    <a:pt x="5737419" y="5110870"/>
                  </a:cubicBezTo>
                  <a:lnTo>
                    <a:pt x="5737247" y="5110870"/>
                  </a:lnTo>
                  <a:cubicBezTo>
                    <a:pt x="5737247" y="5110870"/>
                    <a:pt x="5737247" y="5110870"/>
                    <a:pt x="5737247" y="5110870"/>
                  </a:cubicBezTo>
                  <a:lnTo>
                    <a:pt x="5737247" y="5110870"/>
                  </a:lnTo>
                  <a:cubicBezTo>
                    <a:pt x="5737247" y="5110870"/>
                    <a:pt x="5737247" y="5110870"/>
                    <a:pt x="5737247" y="5110870"/>
                  </a:cubicBezTo>
                  <a:lnTo>
                    <a:pt x="5737075" y="5110870"/>
                  </a:lnTo>
                  <a:cubicBezTo>
                    <a:pt x="5737075" y="5110870"/>
                    <a:pt x="5737075" y="5110870"/>
                    <a:pt x="5737075" y="5110870"/>
                  </a:cubicBezTo>
                  <a:lnTo>
                    <a:pt x="5736902" y="5110870"/>
                  </a:lnTo>
                  <a:cubicBezTo>
                    <a:pt x="5736902" y="5110870"/>
                    <a:pt x="5736902" y="5110870"/>
                    <a:pt x="5736902" y="5110870"/>
                  </a:cubicBezTo>
                  <a:lnTo>
                    <a:pt x="5736558" y="5110870"/>
                  </a:lnTo>
                  <a:cubicBezTo>
                    <a:pt x="5736558" y="5110870"/>
                    <a:pt x="5736558" y="5110870"/>
                    <a:pt x="5736558" y="5110870"/>
                  </a:cubicBezTo>
                  <a:lnTo>
                    <a:pt x="5736385" y="5110870"/>
                  </a:lnTo>
                  <a:cubicBezTo>
                    <a:pt x="5736385" y="5110870"/>
                    <a:pt x="5736385" y="5111043"/>
                    <a:pt x="5736040" y="5111216"/>
                  </a:cubicBezTo>
                  <a:lnTo>
                    <a:pt x="5736040" y="5111216"/>
                  </a:lnTo>
                  <a:cubicBezTo>
                    <a:pt x="5736040" y="5111216"/>
                    <a:pt x="5736040" y="5111216"/>
                    <a:pt x="5736040" y="5111216"/>
                  </a:cubicBezTo>
                  <a:lnTo>
                    <a:pt x="5679143" y="5143974"/>
                  </a:lnTo>
                  <a:cubicBezTo>
                    <a:pt x="5672592" y="5147767"/>
                    <a:pt x="5670351" y="5156215"/>
                    <a:pt x="5674144" y="5162767"/>
                  </a:cubicBezTo>
                  <a:cubicBezTo>
                    <a:pt x="5676730" y="5167250"/>
                    <a:pt x="5681385" y="5169664"/>
                    <a:pt x="5686040" y="5169664"/>
                  </a:cubicBezTo>
                  <a:cubicBezTo>
                    <a:pt x="5688454" y="5169664"/>
                    <a:pt x="5690695" y="5169146"/>
                    <a:pt x="5692937" y="5167767"/>
                  </a:cubicBezTo>
                  <a:lnTo>
                    <a:pt x="5752765" y="5133285"/>
                  </a:lnTo>
                  <a:cubicBezTo>
                    <a:pt x="5759316" y="5129491"/>
                    <a:pt x="5761557" y="5121043"/>
                    <a:pt x="5757764" y="5114491"/>
                  </a:cubicBezTo>
                  <a:cubicBezTo>
                    <a:pt x="5755178" y="5110009"/>
                    <a:pt x="5750523" y="5107595"/>
                    <a:pt x="5745868" y="5107595"/>
                  </a:cubicBezTo>
                  <a:lnTo>
                    <a:pt x="5745868" y="5107595"/>
                  </a:lnTo>
                  <a:close/>
                  <a:moveTo>
                    <a:pt x="5625695" y="5177423"/>
                  </a:moveTo>
                  <a:cubicBezTo>
                    <a:pt x="5623281" y="5177423"/>
                    <a:pt x="5621040" y="5177940"/>
                    <a:pt x="5618798" y="5179319"/>
                  </a:cubicBezTo>
                  <a:lnTo>
                    <a:pt x="5558971" y="5213802"/>
                  </a:lnTo>
                  <a:cubicBezTo>
                    <a:pt x="5552419" y="5217595"/>
                    <a:pt x="5550178" y="5226043"/>
                    <a:pt x="5553971" y="5232595"/>
                  </a:cubicBezTo>
                  <a:cubicBezTo>
                    <a:pt x="5556557" y="5237078"/>
                    <a:pt x="5561212" y="5239491"/>
                    <a:pt x="5565868" y="5239491"/>
                  </a:cubicBezTo>
                  <a:cubicBezTo>
                    <a:pt x="5568281" y="5239491"/>
                    <a:pt x="5570523" y="5238974"/>
                    <a:pt x="5572764" y="5237595"/>
                  </a:cubicBezTo>
                  <a:lnTo>
                    <a:pt x="5632592" y="5203112"/>
                  </a:lnTo>
                  <a:cubicBezTo>
                    <a:pt x="5639144" y="5199319"/>
                    <a:pt x="5641385" y="5190871"/>
                    <a:pt x="5637592" y="5184319"/>
                  </a:cubicBezTo>
                  <a:cubicBezTo>
                    <a:pt x="5635005" y="5179836"/>
                    <a:pt x="5630350" y="5177423"/>
                    <a:pt x="5625695" y="5177423"/>
                  </a:cubicBezTo>
                  <a:lnTo>
                    <a:pt x="5625695" y="5177423"/>
                  </a:lnTo>
                  <a:close/>
                  <a:moveTo>
                    <a:pt x="5506212" y="5246388"/>
                  </a:moveTo>
                  <a:cubicBezTo>
                    <a:pt x="5503798" y="5246388"/>
                    <a:pt x="5501557" y="5246905"/>
                    <a:pt x="5499316" y="5248284"/>
                  </a:cubicBezTo>
                  <a:cubicBezTo>
                    <a:pt x="5499316" y="5248284"/>
                    <a:pt x="5494488" y="5251043"/>
                    <a:pt x="5491557" y="5252767"/>
                  </a:cubicBezTo>
                  <a:lnTo>
                    <a:pt x="5491557" y="5252767"/>
                  </a:lnTo>
                  <a:cubicBezTo>
                    <a:pt x="5491557" y="5252767"/>
                    <a:pt x="5491557" y="5252767"/>
                    <a:pt x="5491385" y="5252767"/>
                  </a:cubicBezTo>
                  <a:lnTo>
                    <a:pt x="5491385" y="5252767"/>
                  </a:lnTo>
                  <a:cubicBezTo>
                    <a:pt x="5491385" y="5252767"/>
                    <a:pt x="5491212" y="5252767"/>
                    <a:pt x="5491039" y="5252940"/>
                  </a:cubicBezTo>
                  <a:lnTo>
                    <a:pt x="5491039" y="5252940"/>
                  </a:lnTo>
                  <a:cubicBezTo>
                    <a:pt x="5491039" y="5252940"/>
                    <a:pt x="5491039" y="5252940"/>
                    <a:pt x="5491039" y="5252940"/>
                  </a:cubicBezTo>
                  <a:lnTo>
                    <a:pt x="5491039" y="5252940"/>
                  </a:lnTo>
                  <a:cubicBezTo>
                    <a:pt x="5491039" y="5252940"/>
                    <a:pt x="5491039" y="5252940"/>
                    <a:pt x="5491039" y="5252940"/>
                  </a:cubicBezTo>
                  <a:lnTo>
                    <a:pt x="5491039" y="5252940"/>
                  </a:lnTo>
                  <a:cubicBezTo>
                    <a:pt x="5491039" y="5252940"/>
                    <a:pt x="5491039" y="5252940"/>
                    <a:pt x="5491039" y="5252940"/>
                  </a:cubicBezTo>
                  <a:lnTo>
                    <a:pt x="5491039" y="5252940"/>
                  </a:lnTo>
                  <a:cubicBezTo>
                    <a:pt x="5491039" y="5252940"/>
                    <a:pt x="5491039" y="5252940"/>
                    <a:pt x="5491039" y="5252940"/>
                  </a:cubicBezTo>
                  <a:lnTo>
                    <a:pt x="5490522" y="5253285"/>
                  </a:lnTo>
                  <a:cubicBezTo>
                    <a:pt x="5490522" y="5253285"/>
                    <a:pt x="5490522" y="5253285"/>
                    <a:pt x="5490522" y="5253285"/>
                  </a:cubicBezTo>
                  <a:lnTo>
                    <a:pt x="5490178" y="5253285"/>
                  </a:lnTo>
                  <a:cubicBezTo>
                    <a:pt x="5490178" y="5253285"/>
                    <a:pt x="5490005" y="5253629"/>
                    <a:pt x="5489833" y="5253629"/>
                  </a:cubicBezTo>
                  <a:cubicBezTo>
                    <a:pt x="5489833" y="5253629"/>
                    <a:pt x="5489833" y="5253629"/>
                    <a:pt x="5489833" y="5253629"/>
                  </a:cubicBezTo>
                  <a:cubicBezTo>
                    <a:pt x="5489833" y="5253629"/>
                    <a:pt x="5489833" y="5253629"/>
                    <a:pt x="5489660" y="5253629"/>
                  </a:cubicBezTo>
                  <a:cubicBezTo>
                    <a:pt x="5489660" y="5253629"/>
                    <a:pt x="5489660" y="5253629"/>
                    <a:pt x="5489660" y="5253629"/>
                  </a:cubicBezTo>
                  <a:cubicBezTo>
                    <a:pt x="5489660" y="5253629"/>
                    <a:pt x="5489660" y="5253629"/>
                    <a:pt x="5489488" y="5253629"/>
                  </a:cubicBezTo>
                  <a:cubicBezTo>
                    <a:pt x="5489488" y="5253629"/>
                    <a:pt x="5489488" y="5253629"/>
                    <a:pt x="5489488" y="5253629"/>
                  </a:cubicBezTo>
                  <a:cubicBezTo>
                    <a:pt x="5489488" y="5253629"/>
                    <a:pt x="5489316" y="5253629"/>
                    <a:pt x="5489143" y="5253629"/>
                  </a:cubicBezTo>
                  <a:cubicBezTo>
                    <a:pt x="5489143" y="5253629"/>
                    <a:pt x="5489143" y="5253629"/>
                    <a:pt x="5488971" y="5253629"/>
                  </a:cubicBezTo>
                  <a:cubicBezTo>
                    <a:pt x="5488971" y="5253629"/>
                    <a:pt x="5488971" y="5253629"/>
                    <a:pt x="5488799" y="5253629"/>
                  </a:cubicBezTo>
                  <a:cubicBezTo>
                    <a:pt x="5488799" y="5253629"/>
                    <a:pt x="5488799" y="5253629"/>
                    <a:pt x="5488626" y="5253629"/>
                  </a:cubicBezTo>
                  <a:cubicBezTo>
                    <a:pt x="5488626" y="5253629"/>
                    <a:pt x="5488626" y="5253629"/>
                    <a:pt x="5488453" y="5253629"/>
                  </a:cubicBezTo>
                  <a:cubicBezTo>
                    <a:pt x="5488453" y="5253629"/>
                    <a:pt x="5488453" y="5253629"/>
                    <a:pt x="5488281" y="5253629"/>
                  </a:cubicBezTo>
                  <a:cubicBezTo>
                    <a:pt x="5488281" y="5253629"/>
                    <a:pt x="5488281" y="5253629"/>
                    <a:pt x="5488109" y="5253629"/>
                  </a:cubicBezTo>
                  <a:cubicBezTo>
                    <a:pt x="5488109" y="5253629"/>
                    <a:pt x="5487936" y="5253629"/>
                    <a:pt x="5487764" y="5253629"/>
                  </a:cubicBezTo>
                  <a:cubicBezTo>
                    <a:pt x="5487764" y="5253629"/>
                    <a:pt x="5487764" y="5253629"/>
                    <a:pt x="5487764" y="5253629"/>
                  </a:cubicBezTo>
                  <a:cubicBezTo>
                    <a:pt x="5487764" y="5253629"/>
                    <a:pt x="5487764" y="5253629"/>
                    <a:pt x="5487592" y="5253629"/>
                  </a:cubicBezTo>
                  <a:cubicBezTo>
                    <a:pt x="5487592" y="5253629"/>
                    <a:pt x="5487592" y="5253629"/>
                    <a:pt x="5487592" y="5253629"/>
                  </a:cubicBezTo>
                  <a:cubicBezTo>
                    <a:pt x="5487592" y="5253629"/>
                    <a:pt x="5487592" y="5253629"/>
                    <a:pt x="5487419" y="5253629"/>
                  </a:cubicBezTo>
                  <a:cubicBezTo>
                    <a:pt x="5487419" y="5253629"/>
                    <a:pt x="5487419" y="5253629"/>
                    <a:pt x="5487419" y="5253629"/>
                  </a:cubicBezTo>
                  <a:cubicBezTo>
                    <a:pt x="5487246" y="5253629"/>
                    <a:pt x="5487074" y="5253629"/>
                    <a:pt x="5486902" y="5253802"/>
                  </a:cubicBezTo>
                  <a:cubicBezTo>
                    <a:pt x="5486902" y="5253802"/>
                    <a:pt x="5486902" y="5253802"/>
                    <a:pt x="5486902" y="5253802"/>
                  </a:cubicBezTo>
                  <a:cubicBezTo>
                    <a:pt x="5486902" y="5253802"/>
                    <a:pt x="5486902" y="5253802"/>
                    <a:pt x="5486557" y="5253802"/>
                  </a:cubicBezTo>
                  <a:cubicBezTo>
                    <a:pt x="5486557" y="5253802"/>
                    <a:pt x="5486557" y="5253802"/>
                    <a:pt x="5486557" y="5253802"/>
                  </a:cubicBezTo>
                  <a:cubicBezTo>
                    <a:pt x="5486557" y="5253802"/>
                    <a:pt x="5486557" y="5253802"/>
                    <a:pt x="5486212" y="5253802"/>
                  </a:cubicBezTo>
                  <a:cubicBezTo>
                    <a:pt x="5486212" y="5253802"/>
                    <a:pt x="5486212" y="5253802"/>
                    <a:pt x="5486212" y="5253802"/>
                  </a:cubicBezTo>
                  <a:cubicBezTo>
                    <a:pt x="5485867" y="5253802"/>
                    <a:pt x="5485523" y="5253974"/>
                    <a:pt x="5485350" y="5254147"/>
                  </a:cubicBezTo>
                  <a:cubicBezTo>
                    <a:pt x="5485350" y="5254147"/>
                    <a:pt x="5485350" y="5254147"/>
                    <a:pt x="5485350" y="5254147"/>
                  </a:cubicBezTo>
                  <a:cubicBezTo>
                    <a:pt x="5485350" y="5254147"/>
                    <a:pt x="5485177" y="5254147"/>
                    <a:pt x="5485005" y="5254147"/>
                  </a:cubicBezTo>
                  <a:cubicBezTo>
                    <a:pt x="5485005" y="5254147"/>
                    <a:pt x="5485005" y="5254147"/>
                    <a:pt x="5485005" y="5254147"/>
                  </a:cubicBezTo>
                  <a:cubicBezTo>
                    <a:pt x="5484488" y="5254147"/>
                    <a:pt x="5484143" y="5254492"/>
                    <a:pt x="5483626" y="5254492"/>
                  </a:cubicBezTo>
                  <a:lnTo>
                    <a:pt x="5483626" y="5254492"/>
                  </a:lnTo>
                  <a:cubicBezTo>
                    <a:pt x="5472074" y="5258112"/>
                    <a:pt x="5460522" y="5260871"/>
                    <a:pt x="5448626" y="5262767"/>
                  </a:cubicBezTo>
                  <a:lnTo>
                    <a:pt x="5448626" y="5262767"/>
                  </a:lnTo>
                  <a:cubicBezTo>
                    <a:pt x="5448626" y="5262767"/>
                    <a:pt x="5447764" y="5262767"/>
                    <a:pt x="5447247" y="5262940"/>
                  </a:cubicBezTo>
                  <a:lnTo>
                    <a:pt x="5447247" y="5262940"/>
                  </a:lnTo>
                  <a:cubicBezTo>
                    <a:pt x="5447247" y="5262940"/>
                    <a:pt x="5446384" y="5262940"/>
                    <a:pt x="5445867" y="5263112"/>
                  </a:cubicBezTo>
                  <a:cubicBezTo>
                    <a:pt x="5445867" y="5263112"/>
                    <a:pt x="5445867" y="5263112"/>
                    <a:pt x="5445867" y="5263112"/>
                  </a:cubicBezTo>
                  <a:cubicBezTo>
                    <a:pt x="5445350" y="5263112"/>
                    <a:pt x="5445005" y="5263112"/>
                    <a:pt x="5444488" y="5263284"/>
                  </a:cubicBezTo>
                  <a:lnTo>
                    <a:pt x="5444488" y="5263284"/>
                  </a:lnTo>
                  <a:cubicBezTo>
                    <a:pt x="5444488" y="5263284"/>
                    <a:pt x="5444315" y="5263284"/>
                    <a:pt x="5444143" y="5263284"/>
                  </a:cubicBezTo>
                  <a:lnTo>
                    <a:pt x="5444143" y="5263284"/>
                  </a:lnTo>
                  <a:cubicBezTo>
                    <a:pt x="5444143" y="5263284"/>
                    <a:pt x="5443454" y="5263284"/>
                    <a:pt x="5443108" y="5263284"/>
                  </a:cubicBezTo>
                  <a:lnTo>
                    <a:pt x="5443108" y="5263284"/>
                  </a:lnTo>
                  <a:cubicBezTo>
                    <a:pt x="5443108" y="5263284"/>
                    <a:pt x="5442936" y="5263284"/>
                    <a:pt x="5442764" y="5263284"/>
                  </a:cubicBezTo>
                  <a:cubicBezTo>
                    <a:pt x="5442764" y="5263284"/>
                    <a:pt x="5442764" y="5263284"/>
                    <a:pt x="5442764" y="5263284"/>
                  </a:cubicBezTo>
                  <a:cubicBezTo>
                    <a:pt x="5442247" y="5263284"/>
                    <a:pt x="5441902" y="5263284"/>
                    <a:pt x="5441385" y="5263457"/>
                  </a:cubicBezTo>
                  <a:cubicBezTo>
                    <a:pt x="5441385" y="5263457"/>
                    <a:pt x="5441385" y="5263457"/>
                    <a:pt x="5441385" y="5263457"/>
                  </a:cubicBezTo>
                  <a:cubicBezTo>
                    <a:pt x="5441385" y="5263457"/>
                    <a:pt x="5441212" y="5263457"/>
                    <a:pt x="5441039" y="5263457"/>
                  </a:cubicBezTo>
                  <a:cubicBezTo>
                    <a:pt x="5441039" y="5263457"/>
                    <a:pt x="5441039" y="5263457"/>
                    <a:pt x="5441039" y="5263457"/>
                  </a:cubicBezTo>
                  <a:cubicBezTo>
                    <a:pt x="5440695" y="5263457"/>
                    <a:pt x="5440350" y="5263457"/>
                    <a:pt x="5440178" y="5263457"/>
                  </a:cubicBezTo>
                  <a:cubicBezTo>
                    <a:pt x="5440178" y="5263457"/>
                    <a:pt x="5440178" y="5263457"/>
                    <a:pt x="5440178" y="5263457"/>
                  </a:cubicBezTo>
                  <a:cubicBezTo>
                    <a:pt x="5440178" y="5263457"/>
                    <a:pt x="5440005" y="5263457"/>
                    <a:pt x="5439832" y="5263457"/>
                  </a:cubicBezTo>
                  <a:cubicBezTo>
                    <a:pt x="5439832" y="5263457"/>
                    <a:pt x="5439832" y="5263457"/>
                    <a:pt x="5439832" y="5263457"/>
                  </a:cubicBezTo>
                  <a:cubicBezTo>
                    <a:pt x="5439488" y="5263457"/>
                    <a:pt x="5439143" y="5263457"/>
                    <a:pt x="5438971" y="5263457"/>
                  </a:cubicBezTo>
                  <a:lnTo>
                    <a:pt x="5438971" y="5263457"/>
                  </a:lnTo>
                  <a:cubicBezTo>
                    <a:pt x="5438971" y="5263457"/>
                    <a:pt x="5438798" y="5263457"/>
                    <a:pt x="5438626" y="5263457"/>
                  </a:cubicBezTo>
                  <a:cubicBezTo>
                    <a:pt x="5438626" y="5263457"/>
                    <a:pt x="5438626" y="5263457"/>
                    <a:pt x="5438626" y="5263457"/>
                  </a:cubicBezTo>
                  <a:cubicBezTo>
                    <a:pt x="5438626" y="5263457"/>
                    <a:pt x="5438626" y="5263457"/>
                    <a:pt x="5438453" y="5263457"/>
                  </a:cubicBezTo>
                  <a:cubicBezTo>
                    <a:pt x="5438453" y="5263457"/>
                    <a:pt x="5438453" y="5263457"/>
                    <a:pt x="5438453" y="5263457"/>
                  </a:cubicBezTo>
                  <a:cubicBezTo>
                    <a:pt x="5438281" y="5263457"/>
                    <a:pt x="5438109" y="5263457"/>
                    <a:pt x="5437936" y="5263457"/>
                  </a:cubicBezTo>
                  <a:lnTo>
                    <a:pt x="5437936" y="5263457"/>
                  </a:lnTo>
                  <a:cubicBezTo>
                    <a:pt x="5437936" y="5263457"/>
                    <a:pt x="5437936" y="5263457"/>
                    <a:pt x="5437592" y="5263457"/>
                  </a:cubicBezTo>
                  <a:cubicBezTo>
                    <a:pt x="5437592" y="5263457"/>
                    <a:pt x="5437592" y="5263457"/>
                    <a:pt x="5437592" y="5263457"/>
                  </a:cubicBezTo>
                  <a:cubicBezTo>
                    <a:pt x="5437592" y="5263457"/>
                    <a:pt x="5437592" y="5263457"/>
                    <a:pt x="5437419" y="5263457"/>
                  </a:cubicBezTo>
                  <a:cubicBezTo>
                    <a:pt x="5437419" y="5263457"/>
                    <a:pt x="5437419" y="5263457"/>
                    <a:pt x="5437419" y="5263457"/>
                  </a:cubicBezTo>
                  <a:cubicBezTo>
                    <a:pt x="5437074" y="5263457"/>
                    <a:pt x="5436902" y="5263457"/>
                    <a:pt x="5436557" y="5263457"/>
                  </a:cubicBezTo>
                  <a:cubicBezTo>
                    <a:pt x="5436557" y="5263457"/>
                    <a:pt x="5436557" y="5263457"/>
                    <a:pt x="5436557" y="5263457"/>
                  </a:cubicBezTo>
                  <a:cubicBezTo>
                    <a:pt x="5436557" y="5263457"/>
                    <a:pt x="5436557" y="5263457"/>
                    <a:pt x="5436557" y="5263457"/>
                  </a:cubicBezTo>
                  <a:cubicBezTo>
                    <a:pt x="5428971" y="5264319"/>
                    <a:pt x="5423626" y="5271216"/>
                    <a:pt x="5424488" y="5278802"/>
                  </a:cubicBezTo>
                  <a:cubicBezTo>
                    <a:pt x="5425350" y="5285871"/>
                    <a:pt x="5431212" y="5291043"/>
                    <a:pt x="5438109" y="5291043"/>
                  </a:cubicBezTo>
                  <a:cubicBezTo>
                    <a:pt x="5438626" y="5291043"/>
                    <a:pt x="5439143" y="5291043"/>
                    <a:pt x="5439660" y="5291043"/>
                  </a:cubicBezTo>
                  <a:cubicBezTo>
                    <a:pt x="5460695" y="5288629"/>
                    <a:pt x="5481384" y="5283802"/>
                    <a:pt x="5501557" y="5276905"/>
                  </a:cubicBezTo>
                  <a:lnTo>
                    <a:pt x="5503971" y="5276043"/>
                  </a:lnTo>
                  <a:lnTo>
                    <a:pt x="5506212" y="5274664"/>
                  </a:lnTo>
                  <a:lnTo>
                    <a:pt x="5516040" y="5268974"/>
                  </a:lnTo>
                  <a:cubicBezTo>
                    <a:pt x="5522592" y="5265181"/>
                    <a:pt x="5524833" y="5256733"/>
                    <a:pt x="5521040" y="5250181"/>
                  </a:cubicBezTo>
                  <a:cubicBezTo>
                    <a:pt x="5518454" y="5245698"/>
                    <a:pt x="5513798" y="5243284"/>
                    <a:pt x="5509143" y="5243284"/>
                  </a:cubicBezTo>
                  <a:lnTo>
                    <a:pt x="5509143" y="5243284"/>
                  </a:lnTo>
                  <a:close/>
                  <a:moveTo>
                    <a:pt x="5293108" y="5246388"/>
                  </a:moveTo>
                  <a:cubicBezTo>
                    <a:pt x="5287764" y="5246388"/>
                    <a:pt x="5282591" y="5249492"/>
                    <a:pt x="5280349" y="5254836"/>
                  </a:cubicBezTo>
                  <a:cubicBezTo>
                    <a:pt x="5277419" y="5261905"/>
                    <a:pt x="5280695" y="5270009"/>
                    <a:pt x="5287764" y="5272940"/>
                  </a:cubicBezTo>
                  <a:cubicBezTo>
                    <a:pt x="5311212" y="5282767"/>
                    <a:pt x="5335695" y="5289664"/>
                    <a:pt x="5360867" y="5293112"/>
                  </a:cubicBezTo>
                  <a:cubicBezTo>
                    <a:pt x="5361557" y="5293112"/>
                    <a:pt x="5362246" y="5293112"/>
                    <a:pt x="5362763" y="5293112"/>
                  </a:cubicBezTo>
                  <a:cubicBezTo>
                    <a:pt x="5369488" y="5293112"/>
                    <a:pt x="5375350" y="5288112"/>
                    <a:pt x="5376384" y="5281216"/>
                  </a:cubicBezTo>
                  <a:cubicBezTo>
                    <a:pt x="5377419" y="5273629"/>
                    <a:pt x="5372246" y="5266733"/>
                    <a:pt x="5364660" y="5265698"/>
                  </a:cubicBezTo>
                  <a:cubicBezTo>
                    <a:pt x="5364660" y="5265698"/>
                    <a:pt x="5364660" y="5265698"/>
                    <a:pt x="5364488" y="5265698"/>
                  </a:cubicBezTo>
                  <a:cubicBezTo>
                    <a:pt x="5364488" y="5265698"/>
                    <a:pt x="5364488" y="5265698"/>
                    <a:pt x="5364316" y="5265698"/>
                  </a:cubicBezTo>
                  <a:cubicBezTo>
                    <a:pt x="5364316" y="5265698"/>
                    <a:pt x="5364143" y="5265698"/>
                    <a:pt x="5363970" y="5265698"/>
                  </a:cubicBezTo>
                  <a:cubicBezTo>
                    <a:pt x="5363970" y="5265698"/>
                    <a:pt x="5363970" y="5265698"/>
                    <a:pt x="5363798" y="5265698"/>
                  </a:cubicBezTo>
                  <a:cubicBezTo>
                    <a:pt x="5363798" y="5265698"/>
                    <a:pt x="5363626" y="5265698"/>
                    <a:pt x="5363453" y="5265698"/>
                  </a:cubicBezTo>
                  <a:cubicBezTo>
                    <a:pt x="5363453" y="5265698"/>
                    <a:pt x="5363281" y="5265698"/>
                    <a:pt x="5363108" y="5265698"/>
                  </a:cubicBezTo>
                  <a:cubicBezTo>
                    <a:pt x="5363108" y="5265698"/>
                    <a:pt x="5363108" y="5265698"/>
                    <a:pt x="5362936" y="5265698"/>
                  </a:cubicBezTo>
                  <a:cubicBezTo>
                    <a:pt x="5362936" y="5265698"/>
                    <a:pt x="5362763" y="5265698"/>
                    <a:pt x="5362591" y="5265698"/>
                  </a:cubicBezTo>
                  <a:cubicBezTo>
                    <a:pt x="5362591" y="5265698"/>
                    <a:pt x="5362591" y="5265698"/>
                    <a:pt x="5362419" y="5265698"/>
                  </a:cubicBezTo>
                  <a:cubicBezTo>
                    <a:pt x="5362419" y="5265698"/>
                    <a:pt x="5362246" y="5265698"/>
                    <a:pt x="5362074" y="5265698"/>
                  </a:cubicBezTo>
                  <a:cubicBezTo>
                    <a:pt x="5362074" y="5265698"/>
                    <a:pt x="5362074" y="5265698"/>
                    <a:pt x="5361901" y="5265698"/>
                  </a:cubicBezTo>
                  <a:cubicBezTo>
                    <a:pt x="5361901" y="5265698"/>
                    <a:pt x="5361729" y="5265698"/>
                    <a:pt x="5361557" y="5265698"/>
                  </a:cubicBezTo>
                  <a:cubicBezTo>
                    <a:pt x="5361557" y="5265698"/>
                    <a:pt x="5361557" y="5265698"/>
                    <a:pt x="5361384" y="5265698"/>
                  </a:cubicBezTo>
                  <a:cubicBezTo>
                    <a:pt x="5361384" y="5265698"/>
                    <a:pt x="5361212" y="5265698"/>
                    <a:pt x="5361040" y="5265698"/>
                  </a:cubicBezTo>
                  <a:cubicBezTo>
                    <a:pt x="5361040" y="5265698"/>
                    <a:pt x="5361040" y="5265698"/>
                    <a:pt x="5360867" y="5265698"/>
                  </a:cubicBezTo>
                  <a:cubicBezTo>
                    <a:pt x="5360867" y="5265698"/>
                    <a:pt x="5360694" y="5265698"/>
                    <a:pt x="5360522" y="5265698"/>
                  </a:cubicBezTo>
                  <a:cubicBezTo>
                    <a:pt x="5360522" y="5265698"/>
                    <a:pt x="5360522" y="5265698"/>
                    <a:pt x="5360522" y="5265698"/>
                  </a:cubicBezTo>
                  <a:cubicBezTo>
                    <a:pt x="5360522" y="5265698"/>
                    <a:pt x="5360177" y="5265698"/>
                    <a:pt x="5360177" y="5265698"/>
                  </a:cubicBezTo>
                  <a:lnTo>
                    <a:pt x="5360177" y="5265698"/>
                  </a:lnTo>
                  <a:cubicBezTo>
                    <a:pt x="5358971" y="5265526"/>
                    <a:pt x="5357764" y="5265353"/>
                    <a:pt x="5356557" y="5265009"/>
                  </a:cubicBezTo>
                  <a:cubicBezTo>
                    <a:pt x="5356557" y="5265009"/>
                    <a:pt x="5356557" y="5265009"/>
                    <a:pt x="5356557" y="5265009"/>
                  </a:cubicBezTo>
                  <a:cubicBezTo>
                    <a:pt x="5356557" y="5265009"/>
                    <a:pt x="5356212" y="5265009"/>
                    <a:pt x="5356039" y="5265009"/>
                  </a:cubicBezTo>
                  <a:cubicBezTo>
                    <a:pt x="5356039" y="5265009"/>
                    <a:pt x="5356039" y="5265009"/>
                    <a:pt x="5356039" y="5265009"/>
                  </a:cubicBezTo>
                  <a:cubicBezTo>
                    <a:pt x="5356039" y="5265009"/>
                    <a:pt x="5355695" y="5265009"/>
                    <a:pt x="5355522" y="5265009"/>
                  </a:cubicBezTo>
                  <a:cubicBezTo>
                    <a:pt x="5355522" y="5265009"/>
                    <a:pt x="5355522" y="5265009"/>
                    <a:pt x="5355522" y="5265009"/>
                  </a:cubicBezTo>
                  <a:cubicBezTo>
                    <a:pt x="5355350" y="5265009"/>
                    <a:pt x="5355178" y="5265009"/>
                    <a:pt x="5355005" y="5265009"/>
                  </a:cubicBezTo>
                  <a:lnTo>
                    <a:pt x="5355005" y="5265009"/>
                  </a:lnTo>
                  <a:cubicBezTo>
                    <a:pt x="5355005" y="5265009"/>
                    <a:pt x="5354660" y="5265009"/>
                    <a:pt x="5354488" y="5265009"/>
                  </a:cubicBezTo>
                  <a:cubicBezTo>
                    <a:pt x="5354488" y="5265009"/>
                    <a:pt x="5354488" y="5265009"/>
                    <a:pt x="5354488" y="5265009"/>
                  </a:cubicBezTo>
                  <a:cubicBezTo>
                    <a:pt x="5354488" y="5265009"/>
                    <a:pt x="5354143" y="5265009"/>
                    <a:pt x="5353971" y="5265009"/>
                  </a:cubicBezTo>
                  <a:cubicBezTo>
                    <a:pt x="5353971" y="5265009"/>
                    <a:pt x="5353971" y="5265009"/>
                    <a:pt x="5353971" y="5265009"/>
                  </a:cubicBezTo>
                  <a:cubicBezTo>
                    <a:pt x="5353971" y="5265009"/>
                    <a:pt x="5353625" y="5265009"/>
                    <a:pt x="5353453" y="5265009"/>
                  </a:cubicBezTo>
                  <a:cubicBezTo>
                    <a:pt x="5353453" y="5265009"/>
                    <a:pt x="5353453" y="5265009"/>
                    <a:pt x="5353453" y="5265009"/>
                  </a:cubicBezTo>
                  <a:cubicBezTo>
                    <a:pt x="5353453" y="5265009"/>
                    <a:pt x="5353108" y="5265009"/>
                    <a:pt x="5352936" y="5265009"/>
                  </a:cubicBezTo>
                  <a:cubicBezTo>
                    <a:pt x="5352936" y="5265009"/>
                    <a:pt x="5352936" y="5265009"/>
                    <a:pt x="5352936" y="5265009"/>
                  </a:cubicBezTo>
                  <a:cubicBezTo>
                    <a:pt x="5352936" y="5265009"/>
                    <a:pt x="5352591" y="5265009"/>
                    <a:pt x="5352419" y="5265009"/>
                  </a:cubicBezTo>
                  <a:cubicBezTo>
                    <a:pt x="5352419" y="5265009"/>
                    <a:pt x="5352419" y="5265009"/>
                    <a:pt x="5352419" y="5265009"/>
                  </a:cubicBezTo>
                  <a:cubicBezTo>
                    <a:pt x="5352419" y="5265009"/>
                    <a:pt x="5352074" y="5265009"/>
                    <a:pt x="5351902" y="5265009"/>
                  </a:cubicBezTo>
                  <a:cubicBezTo>
                    <a:pt x="5351902" y="5265009"/>
                    <a:pt x="5351902" y="5265009"/>
                    <a:pt x="5351902" y="5265009"/>
                  </a:cubicBezTo>
                  <a:cubicBezTo>
                    <a:pt x="5351902" y="5265009"/>
                    <a:pt x="5351557" y="5265009"/>
                    <a:pt x="5351384" y="5265009"/>
                  </a:cubicBezTo>
                  <a:cubicBezTo>
                    <a:pt x="5351384" y="5265009"/>
                    <a:pt x="5351384" y="5265009"/>
                    <a:pt x="5351384" y="5265009"/>
                  </a:cubicBezTo>
                  <a:cubicBezTo>
                    <a:pt x="5351384" y="5265009"/>
                    <a:pt x="5351039" y="5265009"/>
                    <a:pt x="5350867" y="5265009"/>
                  </a:cubicBezTo>
                  <a:cubicBezTo>
                    <a:pt x="5350867" y="5265009"/>
                    <a:pt x="5350867" y="5265009"/>
                    <a:pt x="5350867" y="5265009"/>
                  </a:cubicBezTo>
                  <a:cubicBezTo>
                    <a:pt x="5350867" y="5265009"/>
                    <a:pt x="5350522" y="5265009"/>
                    <a:pt x="5350350" y="5265009"/>
                  </a:cubicBezTo>
                  <a:cubicBezTo>
                    <a:pt x="5350350" y="5265009"/>
                    <a:pt x="5350350" y="5265009"/>
                    <a:pt x="5350350" y="5265009"/>
                  </a:cubicBezTo>
                  <a:cubicBezTo>
                    <a:pt x="5350350" y="5265009"/>
                    <a:pt x="5350005" y="5265009"/>
                    <a:pt x="5349832" y="5265009"/>
                  </a:cubicBezTo>
                  <a:cubicBezTo>
                    <a:pt x="5349832" y="5265009"/>
                    <a:pt x="5349832" y="5265009"/>
                    <a:pt x="5349832" y="5265009"/>
                  </a:cubicBezTo>
                  <a:cubicBezTo>
                    <a:pt x="5349832" y="5265009"/>
                    <a:pt x="5349488" y="5265009"/>
                    <a:pt x="5349315" y="5265009"/>
                  </a:cubicBezTo>
                  <a:cubicBezTo>
                    <a:pt x="5349315" y="5265009"/>
                    <a:pt x="5349315" y="5265009"/>
                    <a:pt x="5349315" y="5265009"/>
                  </a:cubicBezTo>
                  <a:cubicBezTo>
                    <a:pt x="5349315" y="5265009"/>
                    <a:pt x="5348970" y="5265009"/>
                    <a:pt x="5348798" y="5265009"/>
                  </a:cubicBezTo>
                  <a:cubicBezTo>
                    <a:pt x="5348798" y="5265009"/>
                    <a:pt x="5348798" y="5265009"/>
                    <a:pt x="5348798" y="5265009"/>
                  </a:cubicBezTo>
                  <a:cubicBezTo>
                    <a:pt x="5348798" y="5265009"/>
                    <a:pt x="5348453" y="5265009"/>
                    <a:pt x="5348281" y="5265009"/>
                  </a:cubicBezTo>
                  <a:cubicBezTo>
                    <a:pt x="5348281" y="5265009"/>
                    <a:pt x="5348281" y="5265009"/>
                    <a:pt x="5348281" y="5265009"/>
                  </a:cubicBezTo>
                  <a:cubicBezTo>
                    <a:pt x="5348281" y="5265009"/>
                    <a:pt x="5347936" y="5265009"/>
                    <a:pt x="5347763" y="5265009"/>
                  </a:cubicBezTo>
                  <a:cubicBezTo>
                    <a:pt x="5347763" y="5265009"/>
                    <a:pt x="5347763" y="5265009"/>
                    <a:pt x="5347763" y="5265009"/>
                  </a:cubicBezTo>
                  <a:cubicBezTo>
                    <a:pt x="5347763" y="5265009"/>
                    <a:pt x="5347419" y="5265009"/>
                    <a:pt x="5347246" y="5265009"/>
                  </a:cubicBezTo>
                  <a:lnTo>
                    <a:pt x="5347246" y="5265009"/>
                  </a:lnTo>
                  <a:cubicBezTo>
                    <a:pt x="5330695" y="5261561"/>
                    <a:pt x="5314660" y="5256388"/>
                    <a:pt x="5298970" y="5249836"/>
                  </a:cubicBezTo>
                  <a:cubicBezTo>
                    <a:pt x="5297246" y="5249147"/>
                    <a:pt x="5295350" y="5248802"/>
                    <a:pt x="5293626" y="5248802"/>
                  </a:cubicBezTo>
                  <a:lnTo>
                    <a:pt x="5293626" y="5248802"/>
                  </a:lnTo>
                  <a:close/>
                  <a:moveTo>
                    <a:pt x="5171556" y="5177423"/>
                  </a:moveTo>
                  <a:cubicBezTo>
                    <a:pt x="5166901" y="5177423"/>
                    <a:pt x="5162246" y="5179836"/>
                    <a:pt x="5159659" y="5184146"/>
                  </a:cubicBezTo>
                  <a:cubicBezTo>
                    <a:pt x="5155866" y="5190698"/>
                    <a:pt x="5157936" y="5199146"/>
                    <a:pt x="5164487" y="5203112"/>
                  </a:cubicBezTo>
                  <a:lnTo>
                    <a:pt x="5223798" y="5238285"/>
                  </a:lnTo>
                  <a:cubicBezTo>
                    <a:pt x="5226039" y="5239664"/>
                    <a:pt x="5228453" y="5240181"/>
                    <a:pt x="5230867" y="5240181"/>
                  </a:cubicBezTo>
                  <a:cubicBezTo>
                    <a:pt x="5235522" y="5240181"/>
                    <a:pt x="5240177" y="5237767"/>
                    <a:pt x="5242763" y="5233457"/>
                  </a:cubicBezTo>
                  <a:cubicBezTo>
                    <a:pt x="5246556" y="5226905"/>
                    <a:pt x="5244487" y="5218457"/>
                    <a:pt x="5237936" y="5214491"/>
                  </a:cubicBezTo>
                  <a:cubicBezTo>
                    <a:pt x="5237936" y="5214491"/>
                    <a:pt x="5234488" y="5212423"/>
                    <a:pt x="5229142" y="5209319"/>
                  </a:cubicBezTo>
                  <a:lnTo>
                    <a:pt x="5229142" y="5209319"/>
                  </a:lnTo>
                  <a:cubicBezTo>
                    <a:pt x="5229142" y="5209319"/>
                    <a:pt x="5229142" y="5209319"/>
                    <a:pt x="5229142" y="5209319"/>
                  </a:cubicBezTo>
                  <a:lnTo>
                    <a:pt x="5229142" y="5209319"/>
                  </a:lnTo>
                  <a:cubicBezTo>
                    <a:pt x="5229142" y="5209319"/>
                    <a:pt x="5229142" y="5209319"/>
                    <a:pt x="5229142" y="5209319"/>
                  </a:cubicBezTo>
                  <a:lnTo>
                    <a:pt x="5178970" y="5179664"/>
                  </a:lnTo>
                  <a:cubicBezTo>
                    <a:pt x="5176729" y="5178457"/>
                    <a:pt x="5174315" y="5177767"/>
                    <a:pt x="5172073" y="5177767"/>
                  </a:cubicBezTo>
                  <a:lnTo>
                    <a:pt x="5172073" y="5177767"/>
                  </a:lnTo>
                  <a:close/>
                  <a:moveTo>
                    <a:pt x="5052763" y="5107250"/>
                  </a:moveTo>
                  <a:cubicBezTo>
                    <a:pt x="5048108" y="5107250"/>
                    <a:pt x="5043453" y="5109663"/>
                    <a:pt x="5040866" y="5113974"/>
                  </a:cubicBezTo>
                  <a:cubicBezTo>
                    <a:pt x="5037073" y="5120526"/>
                    <a:pt x="5039142" y="5128974"/>
                    <a:pt x="5045694" y="5132939"/>
                  </a:cubicBezTo>
                  <a:lnTo>
                    <a:pt x="5105004" y="5168112"/>
                  </a:lnTo>
                  <a:cubicBezTo>
                    <a:pt x="5107246" y="5169491"/>
                    <a:pt x="5109659" y="5170008"/>
                    <a:pt x="5112074" y="5170008"/>
                  </a:cubicBezTo>
                  <a:cubicBezTo>
                    <a:pt x="5116729" y="5170008"/>
                    <a:pt x="5121384" y="5167595"/>
                    <a:pt x="5123970" y="5163284"/>
                  </a:cubicBezTo>
                  <a:cubicBezTo>
                    <a:pt x="5127763" y="5156733"/>
                    <a:pt x="5125694" y="5148285"/>
                    <a:pt x="5119143" y="5144319"/>
                  </a:cubicBezTo>
                  <a:cubicBezTo>
                    <a:pt x="5119143" y="5144319"/>
                    <a:pt x="5117246" y="5143112"/>
                    <a:pt x="5114142" y="5141388"/>
                  </a:cubicBezTo>
                  <a:lnTo>
                    <a:pt x="5059832" y="5109146"/>
                  </a:lnTo>
                  <a:cubicBezTo>
                    <a:pt x="5057591" y="5107940"/>
                    <a:pt x="5055177" y="5107250"/>
                    <a:pt x="5052936" y="5107250"/>
                  </a:cubicBezTo>
                  <a:lnTo>
                    <a:pt x="5052936" y="5107250"/>
                  </a:lnTo>
                  <a:close/>
                  <a:moveTo>
                    <a:pt x="4933969" y="5037077"/>
                  </a:moveTo>
                  <a:cubicBezTo>
                    <a:pt x="4929314" y="5037077"/>
                    <a:pt x="4924659" y="5039491"/>
                    <a:pt x="4922073" y="5043802"/>
                  </a:cubicBezTo>
                  <a:cubicBezTo>
                    <a:pt x="4918280" y="5050353"/>
                    <a:pt x="4920349" y="5058802"/>
                    <a:pt x="4926900" y="5062767"/>
                  </a:cubicBezTo>
                  <a:lnTo>
                    <a:pt x="4986211" y="5097939"/>
                  </a:lnTo>
                  <a:cubicBezTo>
                    <a:pt x="4988452" y="5099319"/>
                    <a:pt x="4990866" y="5099836"/>
                    <a:pt x="4993280" y="5099836"/>
                  </a:cubicBezTo>
                  <a:cubicBezTo>
                    <a:pt x="4997935" y="5099836"/>
                    <a:pt x="5002590" y="5097422"/>
                    <a:pt x="5005177" y="5093112"/>
                  </a:cubicBezTo>
                  <a:cubicBezTo>
                    <a:pt x="5008970" y="5086560"/>
                    <a:pt x="5006901" y="5078112"/>
                    <a:pt x="5000349" y="5074146"/>
                  </a:cubicBezTo>
                  <a:cubicBezTo>
                    <a:pt x="5000349" y="5074146"/>
                    <a:pt x="5000349" y="5074146"/>
                    <a:pt x="5000349" y="5074146"/>
                  </a:cubicBezTo>
                  <a:lnTo>
                    <a:pt x="5000349" y="5074146"/>
                  </a:lnTo>
                  <a:cubicBezTo>
                    <a:pt x="5000349" y="5074146"/>
                    <a:pt x="5000176" y="5074146"/>
                    <a:pt x="5000004" y="5073974"/>
                  </a:cubicBezTo>
                  <a:lnTo>
                    <a:pt x="5000004" y="5073974"/>
                  </a:lnTo>
                  <a:cubicBezTo>
                    <a:pt x="5000004" y="5073974"/>
                    <a:pt x="5000004" y="5073974"/>
                    <a:pt x="5000004" y="5073974"/>
                  </a:cubicBezTo>
                  <a:lnTo>
                    <a:pt x="5000004" y="5073974"/>
                  </a:lnTo>
                  <a:cubicBezTo>
                    <a:pt x="5000004" y="5073974"/>
                    <a:pt x="5000004" y="5073974"/>
                    <a:pt x="5000004" y="5073974"/>
                  </a:cubicBezTo>
                  <a:lnTo>
                    <a:pt x="4941384" y="5039319"/>
                  </a:lnTo>
                  <a:cubicBezTo>
                    <a:pt x="4939142" y="5038112"/>
                    <a:pt x="4936728" y="5037422"/>
                    <a:pt x="4934487" y="5037422"/>
                  </a:cubicBezTo>
                  <a:lnTo>
                    <a:pt x="4934487" y="5037422"/>
                  </a:lnTo>
                  <a:close/>
                  <a:moveTo>
                    <a:pt x="4815176" y="4966905"/>
                  </a:moveTo>
                  <a:cubicBezTo>
                    <a:pt x="4810521" y="4966905"/>
                    <a:pt x="4805866" y="4969319"/>
                    <a:pt x="4803280" y="4973629"/>
                  </a:cubicBezTo>
                  <a:cubicBezTo>
                    <a:pt x="4799487" y="4980181"/>
                    <a:pt x="4801555" y="4988629"/>
                    <a:pt x="4808107" y="4992595"/>
                  </a:cubicBezTo>
                  <a:lnTo>
                    <a:pt x="4867418" y="5027767"/>
                  </a:lnTo>
                  <a:cubicBezTo>
                    <a:pt x="4869659" y="5029146"/>
                    <a:pt x="4872073" y="5029664"/>
                    <a:pt x="4874487" y="5029664"/>
                  </a:cubicBezTo>
                  <a:cubicBezTo>
                    <a:pt x="4879142" y="5029664"/>
                    <a:pt x="4883797" y="5027250"/>
                    <a:pt x="4886383" y="5022939"/>
                  </a:cubicBezTo>
                  <a:cubicBezTo>
                    <a:pt x="4890177" y="5016388"/>
                    <a:pt x="4888107" y="5007939"/>
                    <a:pt x="4881556" y="5003974"/>
                  </a:cubicBezTo>
                  <a:lnTo>
                    <a:pt x="4822073" y="4968801"/>
                  </a:lnTo>
                  <a:cubicBezTo>
                    <a:pt x="4819831" y="4967594"/>
                    <a:pt x="4817418" y="4966905"/>
                    <a:pt x="4815176" y="4966905"/>
                  </a:cubicBezTo>
                  <a:lnTo>
                    <a:pt x="4815176" y="4966905"/>
                  </a:lnTo>
                  <a:close/>
                  <a:moveTo>
                    <a:pt x="4696383" y="4896732"/>
                  </a:moveTo>
                  <a:cubicBezTo>
                    <a:pt x="4691728" y="4896732"/>
                    <a:pt x="4687073" y="4899146"/>
                    <a:pt x="4684486" y="4903456"/>
                  </a:cubicBezTo>
                  <a:cubicBezTo>
                    <a:pt x="4680693" y="4910008"/>
                    <a:pt x="4682762" y="4918456"/>
                    <a:pt x="4689314" y="4922422"/>
                  </a:cubicBezTo>
                  <a:lnTo>
                    <a:pt x="4748624" y="4957595"/>
                  </a:lnTo>
                  <a:cubicBezTo>
                    <a:pt x="4750866" y="4958974"/>
                    <a:pt x="4753280" y="4959491"/>
                    <a:pt x="4755693" y="4959491"/>
                  </a:cubicBezTo>
                  <a:cubicBezTo>
                    <a:pt x="4760349" y="4959491"/>
                    <a:pt x="4765004" y="4957077"/>
                    <a:pt x="4767590" y="4952767"/>
                  </a:cubicBezTo>
                  <a:cubicBezTo>
                    <a:pt x="4771383" y="4946215"/>
                    <a:pt x="4769314" y="4937767"/>
                    <a:pt x="4762762" y="4933801"/>
                  </a:cubicBezTo>
                  <a:lnTo>
                    <a:pt x="4703279" y="4898629"/>
                  </a:lnTo>
                  <a:cubicBezTo>
                    <a:pt x="4701038" y="4897422"/>
                    <a:pt x="4698797" y="4896732"/>
                    <a:pt x="4696383" y="4896732"/>
                  </a:cubicBezTo>
                  <a:lnTo>
                    <a:pt x="4696383" y="4896732"/>
                  </a:lnTo>
                  <a:close/>
                  <a:moveTo>
                    <a:pt x="4577590" y="4826560"/>
                  </a:moveTo>
                  <a:cubicBezTo>
                    <a:pt x="4572934" y="4826560"/>
                    <a:pt x="4568279" y="4828973"/>
                    <a:pt x="4565693" y="4833284"/>
                  </a:cubicBezTo>
                  <a:cubicBezTo>
                    <a:pt x="4561900" y="4839836"/>
                    <a:pt x="4563969" y="4848284"/>
                    <a:pt x="4570521" y="4852249"/>
                  </a:cubicBezTo>
                  <a:lnTo>
                    <a:pt x="4629831" y="4887422"/>
                  </a:lnTo>
                  <a:cubicBezTo>
                    <a:pt x="4632073" y="4888801"/>
                    <a:pt x="4634486" y="4889318"/>
                    <a:pt x="4636900" y="4889318"/>
                  </a:cubicBezTo>
                  <a:cubicBezTo>
                    <a:pt x="4641555" y="4889318"/>
                    <a:pt x="4646210" y="4886905"/>
                    <a:pt x="4648797" y="4882594"/>
                  </a:cubicBezTo>
                  <a:cubicBezTo>
                    <a:pt x="4652590" y="4876043"/>
                    <a:pt x="4650521" y="4867767"/>
                    <a:pt x="4644141" y="4863801"/>
                  </a:cubicBezTo>
                  <a:lnTo>
                    <a:pt x="4584486" y="4828629"/>
                  </a:lnTo>
                  <a:cubicBezTo>
                    <a:pt x="4582245" y="4827422"/>
                    <a:pt x="4580003" y="4826732"/>
                    <a:pt x="4577590" y="4826732"/>
                  </a:cubicBezTo>
                  <a:lnTo>
                    <a:pt x="4577590" y="4826732"/>
                  </a:lnTo>
                  <a:close/>
                  <a:moveTo>
                    <a:pt x="4458796" y="4756387"/>
                  </a:moveTo>
                  <a:cubicBezTo>
                    <a:pt x="4454141" y="4756387"/>
                    <a:pt x="4449486" y="4758801"/>
                    <a:pt x="4446899" y="4763112"/>
                  </a:cubicBezTo>
                  <a:cubicBezTo>
                    <a:pt x="4443106" y="4769663"/>
                    <a:pt x="4445176" y="4778112"/>
                    <a:pt x="4451727" y="4782077"/>
                  </a:cubicBezTo>
                  <a:lnTo>
                    <a:pt x="4511038" y="4817249"/>
                  </a:lnTo>
                  <a:cubicBezTo>
                    <a:pt x="4513279" y="4818629"/>
                    <a:pt x="4515693" y="4819146"/>
                    <a:pt x="4518107" y="4819146"/>
                  </a:cubicBezTo>
                  <a:cubicBezTo>
                    <a:pt x="4522762" y="4819146"/>
                    <a:pt x="4527417" y="4816732"/>
                    <a:pt x="4530003" y="4812422"/>
                  </a:cubicBezTo>
                  <a:cubicBezTo>
                    <a:pt x="4533796" y="4805870"/>
                    <a:pt x="4531727" y="4797594"/>
                    <a:pt x="4525348" y="4793629"/>
                  </a:cubicBezTo>
                  <a:lnTo>
                    <a:pt x="4465693" y="4758456"/>
                  </a:lnTo>
                  <a:cubicBezTo>
                    <a:pt x="4463452" y="4757250"/>
                    <a:pt x="4461210" y="4756560"/>
                    <a:pt x="4458796" y="4756560"/>
                  </a:cubicBezTo>
                  <a:lnTo>
                    <a:pt x="4458796" y="4756560"/>
                  </a:lnTo>
                  <a:close/>
                  <a:moveTo>
                    <a:pt x="4340003" y="4686215"/>
                  </a:moveTo>
                  <a:cubicBezTo>
                    <a:pt x="4335348" y="4686215"/>
                    <a:pt x="4330693" y="4688629"/>
                    <a:pt x="4328106" y="4692939"/>
                  </a:cubicBezTo>
                  <a:cubicBezTo>
                    <a:pt x="4324313" y="4699491"/>
                    <a:pt x="4326382" y="4707939"/>
                    <a:pt x="4332934" y="4711905"/>
                  </a:cubicBezTo>
                  <a:lnTo>
                    <a:pt x="4392244" y="4747077"/>
                  </a:lnTo>
                  <a:cubicBezTo>
                    <a:pt x="4394486" y="4748456"/>
                    <a:pt x="4396899" y="4748973"/>
                    <a:pt x="4399313" y="4748973"/>
                  </a:cubicBezTo>
                  <a:cubicBezTo>
                    <a:pt x="4403969" y="4748973"/>
                    <a:pt x="4408624" y="4746559"/>
                    <a:pt x="4411210" y="4742249"/>
                  </a:cubicBezTo>
                  <a:cubicBezTo>
                    <a:pt x="4415003" y="4735698"/>
                    <a:pt x="4412934" y="4727249"/>
                    <a:pt x="4406382" y="4723284"/>
                  </a:cubicBezTo>
                  <a:lnTo>
                    <a:pt x="4347072" y="4688111"/>
                  </a:lnTo>
                  <a:cubicBezTo>
                    <a:pt x="4344831" y="4686732"/>
                    <a:pt x="4342417" y="4686215"/>
                    <a:pt x="4340003" y="4686215"/>
                  </a:cubicBezTo>
                  <a:lnTo>
                    <a:pt x="4340003" y="4686215"/>
                  </a:lnTo>
                  <a:close/>
                  <a:moveTo>
                    <a:pt x="4221382" y="4616042"/>
                  </a:moveTo>
                  <a:cubicBezTo>
                    <a:pt x="4216554" y="4616042"/>
                    <a:pt x="4212072" y="4618456"/>
                    <a:pt x="4209485" y="4622939"/>
                  </a:cubicBezTo>
                  <a:cubicBezTo>
                    <a:pt x="4205692" y="4629491"/>
                    <a:pt x="4207934" y="4637939"/>
                    <a:pt x="4214485" y="4641732"/>
                  </a:cubicBezTo>
                  <a:lnTo>
                    <a:pt x="4215520" y="4642422"/>
                  </a:lnTo>
                  <a:lnTo>
                    <a:pt x="4273623" y="4676732"/>
                  </a:lnTo>
                  <a:cubicBezTo>
                    <a:pt x="4275865" y="4678111"/>
                    <a:pt x="4278279" y="4678628"/>
                    <a:pt x="4280693" y="4678628"/>
                  </a:cubicBezTo>
                  <a:cubicBezTo>
                    <a:pt x="4285348" y="4678628"/>
                    <a:pt x="4290003" y="4676215"/>
                    <a:pt x="4292589" y="4671904"/>
                  </a:cubicBezTo>
                  <a:cubicBezTo>
                    <a:pt x="4296382" y="4665353"/>
                    <a:pt x="4294313" y="4656904"/>
                    <a:pt x="4287761" y="4652939"/>
                  </a:cubicBezTo>
                  <a:cubicBezTo>
                    <a:pt x="4287761" y="4652939"/>
                    <a:pt x="4245865" y="4628111"/>
                    <a:pt x="4233279" y="4620697"/>
                  </a:cubicBezTo>
                  <a:lnTo>
                    <a:pt x="4233279" y="4620697"/>
                  </a:lnTo>
                  <a:cubicBezTo>
                    <a:pt x="4233279" y="4620697"/>
                    <a:pt x="4233279" y="4620697"/>
                    <a:pt x="4233279" y="4620697"/>
                  </a:cubicBezTo>
                  <a:lnTo>
                    <a:pt x="4233279" y="4620697"/>
                  </a:lnTo>
                  <a:cubicBezTo>
                    <a:pt x="4233279" y="4620697"/>
                    <a:pt x="4233279" y="4620697"/>
                    <a:pt x="4233279" y="4620697"/>
                  </a:cubicBezTo>
                  <a:lnTo>
                    <a:pt x="4233279" y="4620697"/>
                  </a:lnTo>
                  <a:cubicBezTo>
                    <a:pt x="4233279" y="4620697"/>
                    <a:pt x="4233279" y="4620697"/>
                    <a:pt x="4233279" y="4620697"/>
                  </a:cubicBezTo>
                  <a:lnTo>
                    <a:pt x="4233279" y="4620697"/>
                  </a:lnTo>
                  <a:cubicBezTo>
                    <a:pt x="4233279" y="4620697"/>
                    <a:pt x="4233279" y="4620697"/>
                    <a:pt x="4233279" y="4620697"/>
                  </a:cubicBezTo>
                  <a:lnTo>
                    <a:pt x="4233279" y="4620697"/>
                  </a:lnTo>
                  <a:cubicBezTo>
                    <a:pt x="4233279" y="4620697"/>
                    <a:pt x="4232934" y="4620525"/>
                    <a:pt x="4232761" y="4620353"/>
                  </a:cubicBezTo>
                  <a:lnTo>
                    <a:pt x="4232761" y="4620353"/>
                  </a:lnTo>
                  <a:cubicBezTo>
                    <a:pt x="4232761" y="4620353"/>
                    <a:pt x="4232761" y="4620353"/>
                    <a:pt x="4232761" y="4620353"/>
                  </a:cubicBezTo>
                  <a:lnTo>
                    <a:pt x="4232589" y="4620353"/>
                  </a:lnTo>
                  <a:cubicBezTo>
                    <a:pt x="4232589" y="4620353"/>
                    <a:pt x="4232072" y="4620008"/>
                    <a:pt x="4232072" y="4620008"/>
                  </a:cubicBezTo>
                  <a:lnTo>
                    <a:pt x="4232072" y="4620008"/>
                  </a:lnTo>
                  <a:cubicBezTo>
                    <a:pt x="4232072" y="4620008"/>
                    <a:pt x="4230692" y="4619146"/>
                    <a:pt x="4230692" y="4619146"/>
                  </a:cubicBezTo>
                  <a:cubicBezTo>
                    <a:pt x="4230692" y="4619146"/>
                    <a:pt x="4230520" y="4619146"/>
                    <a:pt x="4230347" y="4618973"/>
                  </a:cubicBezTo>
                  <a:cubicBezTo>
                    <a:pt x="4230347" y="4618973"/>
                    <a:pt x="4230175" y="4618973"/>
                    <a:pt x="4230003" y="4618973"/>
                  </a:cubicBezTo>
                  <a:cubicBezTo>
                    <a:pt x="4230003" y="4618973"/>
                    <a:pt x="4229830" y="4618973"/>
                    <a:pt x="4229658" y="4618801"/>
                  </a:cubicBezTo>
                  <a:cubicBezTo>
                    <a:pt x="4229658" y="4618801"/>
                    <a:pt x="4229485" y="4618801"/>
                    <a:pt x="4229313" y="4618801"/>
                  </a:cubicBezTo>
                  <a:cubicBezTo>
                    <a:pt x="4227072" y="4617594"/>
                    <a:pt x="4224658" y="4616904"/>
                    <a:pt x="4222416" y="4616904"/>
                  </a:cubicBezTo>
                  <a:lnTo>
                    <a:pt x="4222416" y="4616904"/>
                  </a:lnTo>
                  <a:close/>
                  <a:moveTo>
                    <a:pt x="4098106" y="4562249"/>
                  </a:moveTo>
                  <a:cubicBezTo>
                    <a:pt x="4092244" y="4562249"/>
                    <a:pt x="4086726" y="4566042"/>
                    <a:pt x="4084830" y="4572076"/>
                  </a:cubicBezTo>
                  <a:cubicBezTo>
                    <a:pt x="4082588" y="4579318"/>
                    <a:pt x="4086726" y="4587076"/>
                    <a:pt x="4093968" y="4589318"/>
                  </a:cubicBezTo>
                  <a:cubicBezTo>
                    <a:pt x="4114830" y="4595697"/>
                    <a:pt x="4135692" y="4603283"/>
                    <a:pt x="4155692" y="4612077"/>
                  </a:cubicBezTo>
                  <a:cubicBezTo>
                    <a:pt x="4157416" y="4612939"/>
                    <a:pt x="4159313" y="4613284"/>
                    <a:pt x="4161209" y="4613284"/>
                  </a:cubicBezTo>
                  <a:cubicBezTo>
                    <a:pt x="4166554" y="4613284"/>
                    <a:pt x="4171554" y="4610180"/>
                    <a:pt x="4173795" y="4605008"/>
                  </a:cubicBezTo>
                  <a:cubicBezTo>
                    <a:pt x="4176899" y="4597939"/>
                    <a:pt x="4173795" y="4589835"/>
                    <a:pt x="4166727" y="4586904"/>
                  </a:cubicBezTo>
                  <a:cubicBezTo>
                    <a:pt x="4163968" y="4585697"/>
                    <a:pt x="4161209" y="4584490"/>
                    <a:pt x="4158278" y="4583283"/>
                  </a:cubicBezTo>
                  <a:cubicBezTo>
                    <a:pt x="4158278" y="4583283"/>
                    <a:pt x="4158278" y="4583283"/>
                    <a:pt x="4158278" y="4583283"/>
                  </a:cubicBezTo>
                  <a:cubicBezTo>
                    <a:pt x="4158278" y="4583283"/>
                    <a:pt x="4157933" y="4583283"/>
                    <a:pt x="4157761" y="4583111"/>
                  </a:cubicBezTo>
                  <a:cubicBezTo>
                    <a:pt x="4157761" y="4583111"/>
                    <a:pt x="4157761" y="4583111"/>
                    <a:pt x="4157761" y="4583111"/>
                  </a:cubicBezTo>
                  <a:cubicBezTo>
                    <a:pt x="4157761" y="4583111"/>
                    <a:pt x="4157416" y="4583111"/>
                    <a:pt x="4157416" y="4582939"/>
                  </a:cubicBezTo>
                  <a:cubicBezTo>
                    <a:pt x="4157416" y="4582939"/>
                    <a:pt x="4157416" y="4582939"/>
                    <a:pt x="4157416" y="4582939"/>
                  </a:cubicBezTo>
                  <a:cubicBezTo>
                    <a:pt x="4157416" y="4582939"/>
                    <a:pt x="4157071" y="4582939"/>
                    <a:pt x="4157071" y="4582939"/>
                  </a:cubicBezTo>
                  <a:cubicBezTo>
                    <a:pt x="4157071" y="4582939"/>
                    <a:pt x="4157071" y="4582939"/>
                    <a:pt x="4157071" y="4582939"/>
                  </a:cubicBezTo>
                  <a:cubicBezTo>
                    <a:pt x="4156727" y="4582766"/>
                    <a:pt x="4156209" y="4582594"/>
                    <a:pt x="4155864" y="4582421"/>
                  </a:cubicBezTo>
                  <a:cubicBezTo>
                    <a:pt x="4155864" y="4582421"/>
                    <a:pt x="4155692" y="4582421"/>
                    <a:pt x="4155520" y="4582421"/>
                  </a:cubicBezTo>
                  <a:cubicBezTo>
                    <a:pt x="4155520" y="4582421"/>
                    <a:pt x="4155520" y="4582421"/>
                    <a:pt x="4155347" y="4582421"/>
                  </a:cubicBezTo>
                  <a:cubicBezTo>
                    <a:pt x="4155347" y="4582421"/>
                    <a:pt x="4155175" y="4582421"/>
                    <a:pt x="4155002" y="4582421"/>
                  </a:cubicBezTo>
                  <a:cubicBezTo>
                    <a:pt x="4155002" y="4582421"/>
                    <a:pt x="4155002" y="4582421"/>
                    <a:pt x="4154830" y="4582421"/>
                  </a:cubicBezTo>
                  <a:cubicBezTo>
                    <a:pt x="4154830" y="4582421"/>
                    <a:pt x="4154485" y="4582421"/>
                    <a:pt x="4154485" y="4582421"/>
                  </a:cubicBezTo>
                  <a:cubicBezTo>
                    <a:pt x="4154485" y="4582421"/>
                    <a:pt x="4154485" y="4582421"/>
                    <a:pt x="4154485" y="4582421"/>
                  </a:cubicBezTo>
                  <a:cubicBezTo>
                    <a:pt x="4154485" y="4582421"/>
                    <a:pt x="4154140" y="4582421"/>
                    <a:pt x="4153968" y="4582249"/>
                  </a:cubicBezTo>
                  <a:cubicBezTo>
                    <a:pt x="4153968" y="4582249"/>
                    <a:pt x="4153968" y="4582249"/>
                    <a:pt x="4153968" y="4582249"/>
                  </a:cubicBezTo>
                  <a:cubicBezTo>
                    <a:pt x="4153968" y="4582249"/>
                    <a:pt x="4153623" y="4582249"/>
                    <a:pt x="4153451" y="4582077"/>
                  </a:cubicBezTo>
                  <a:lnTo>
                    <a:pt x="4153451" y="4582077"/>
                  </a:lnTo>
                  <a:cubicBezTo>
                    <a:pt x="4136726" y="4575352"/>
                    <a:pt x="4119830" y="4569318"/>
                    <a:pt x="4102589" y="4563973"/>
                  </a:cubicBezTo>
                  <a:cubicBezTo>
                    <a:pt x="4101209" y="4563628"/>
                    <a:pt x="4100002" y="4563456"/>
                    <a:pt x="4098623" y="4563456"/>
                  </a:cubicBezTo>
                  <a:lnTo>
                    <a:pt x="4098623" y="4563456"/>
                  </a:lnTo>
                  <a:close/>
                  <a:moveTo>
                    <a:pt x="3965864" y="4538111"/>
                  </a:moveTo>
                  <a:cubicBezTo>
                    <a:pt x="3958623" y="4538111"/>
                    <a:pt x="3952588" y="4543628"/>
                    <a:pt x="3952071" y="4551042"/>
                  </a:cubicBezTo>
                  <a:cubicBezTo>
                    <a:pt x="3951554" y="4558628"/>
                    <a:pt x="3957416" y="4565180"/>
                    <a:pt x="3965002" y="4565697"/>
                  </a:cubicBezTo>
                  <a:cubicBezTo>
                    <a:pt x="3986726" y="4567076"/>
                    <a:pt x="4008795" y="4569835"/>
                    <a:pt x="4030175" y="4573801"/>
                  </a:cubicBezTo>
                  <a:cubicBezTo>
                    <a:pt x="4031037" y="4573801"/>
                    <a:pt x="4031899" y="4573973"/>
                    <a:pt x="4032588" y="4573973"/>
                  </a:cubicBezTo>
                  <a:cubicBezTo>
                    <a:pt x="4039140" y="4573973"/>
                    <a:pt x="4045002" y="4569318"/>
                    <a:pt x="4046209" y="4562594"/>
                  </a:cubicBezTo>
                  <a:cubicBezTo>
                    <a:pt x="4047588" y="4555180"/>
                    <a:pt x="4042588" y="4547939"/>
                    <a:pt x="4035175" y="4546560"/>
                  </a:cubicBezTo>
                  <a:cubicBezTo>
                    <a:pt x="4028795" y="4545353"/>
                    <a:pt x="4022588" y="4544318"/>
                    <a:pt x="4016209" y="4543456"/>
                  </a:cubicBezTo>
                  <a:cubicBezTo>
                    <a:pt x="4016209" y="4543456"/>
                    <a:pt x="4016209" y="4543456"/>
                    <a:pt x="4016209" y="4543456"/>
                  </a:cubicBezTo>
                  <a:cubicBezTo>
                    <a:pt x="4016209" y="4543456"/>
                    <a:pt x="4015864" y="4543456"/>
                    <a:pt x="4015864" y="4543456"/>
                  </a:cubicBezTo>
                  <a:cubicBezTo>
                    <a:pt x="4015864" y="4543456"/>
                    <a:pt x="4015864" y="4543456"/>
                    <a:pt x="4015692" y="4543456"/>
                  </a:cubicBezTo>
                  <a:cubicBezTo>
                    <a:pt x="4015692" y="4543456"/>
                    <a:pt x="4015519" y="4543456"/>
                    <a:pt x="4015347" y="4543456"/>
                  </a:cubicBezTo>
                  <a:cubicBezTo>
                    <a:pt x="4015347" y="4543456"/>
                    <a:pt x="4015347" y="4543456"/>
                    <a:pt x="4015174" y="4543456"/>
                  </a:cubicBezTo>
                  <a:cubicBezTo>
                    <a:pt x="4015174" y="4543456"/>
                    <a:pt x="4015002" y="4543456"/>
                    <a:pt x="4014830" y="4543456"/>
                  </a:cubicBezTo>
                  <a:cubicBezTo>
                    <a:pt x="4014830" y="4543456"/>
                    <a:pt x="4014657" y="4543456"/>
                    <a:pt x="4014485" y="4543456"/>
                  </a:cubicBezTo>
                  <a:cubicBezTo>
                    <a:pt x="4014485" y="4543456"/>
                    <a:pt x="4014485" y="4543456"/>
                    <a:pt x="4014312" y="4543456"/>
                  </a:cubicBezTo>
                  <a:cubicBezTo>
                    <a:pt x="4014312" y="4543456"/>
                    <a:pt x="4013968" y="4543456"/>
                    <a:pt x="4013968" y="4543456"/>
                  </a:cubicBezTo>
                  <a:cubicBezTo>
                    <a:pt x="4013968" y="4543456"/>
                    <a:pt x="4013968" y="4543456"/>
                    <a:pt x="4013968" y="4543456"/>
                  </a:cubicBezTo>
                  <a:cubicBezTo>
                    <a:pt x="4013623" y="4543456"/>
                    <a:pt x="4013106" y="4543456"/>
                    <a:pt x="4012761" y="4543456"/>
                  </a:cubicBezTo>
                  <a:lnTo>
                    <a:pt x="4012761" y="4543456"/>
                  </a:lnTo>
                  <a:cubicBezTo>
                    <a:pt x="4012761" y="4543456"/>
                    <a:pt x="4012416" y="4543456"/>
                    <a:pt x="4012243" y="4543456"/>
                  </a:cubicBezTo>
                  <a:lnTo>
                    <a:pt x="4012243" y="4543456"/>
                  </a:lnTo>
                  <a:cubicBezTo>
                    <a:pt x="4012243" y="4543456"/>
                    <a:pt x="4011899" y="4543456"/>
                    <a:pt x="4011726" y="4543456"/>
                  </a:cubicBezTo>
                  <a:lnTo>
                    <a:pt x="4011726" y="4543456"/>
                  </a:lnTo>
                  <a:cubicBezTo>
                    <a:pt x="3997071" y="4541387"/>
                    <a:pt x="3982243" y="4539835"/>
                    <a:pt x="3967416" y="4538801"/>
                  </a:cubicBezTo>
                  <a:cubicBezTo>
                    <a:pt x="3967071" y="4538801"/>
                    <a:pt x="3966898" y="4538801"/>
                    <a:pt x="3966554" y="4538801"/>
                  </a:cubicBezTo>
                  <a:lnTo>
                    <a:pt x="3966554" y="4538801"/>
                  </a:lnTo>
                  <a:close/>
                  <a:moveTo>
                    <a:pt x="3898623" y="4537594"/>
                  </a:moveTo>
                  <a:cubicBezTo>
                    <a:pt x="3898623" y="4537594"/>
                    <a:pt x="3898105" y="4537594"/>
                    <a:pt x="3897933" y="4537594"/>
                  </a:cubicBezTo>
                  <a:cubicBezTo>
                    <a:pt x="3893278" y="4537766"/>
                    <a:pt x="3888623" y="4538111"/>
                    <a:pt x="3883967" y="4538456"/>
                  </a:cubicBezTo>
                  <a:cubicBezTo>
                    <a:pt x="3883967" y="4538456"/>
                    <a:pt x="3883967" y="4538456"/>
                    <a:pt x="3883967" y="4538456"/>
                  </a:cubicBezTo>
                  <a:cubicBezTo>
                    <a:pt x="3883967" y="4538456"/>
                    <a:pt x="3883623" y="4538456"/>
                    <a:pt x="3883450" y="4538456"/>
                  </a:cubicBezTo>
                  <a:cubicBezTo>
                    <a:pt x="3883450" y="4538456"/>
                    <a:pt x="3883450" y="4538456"/>
                    <a:pt x="3883450" y="4538456"/>
                  </a:cubicBezTo>
                  <a:cubicBezTo>
                    <a:pt x="3883450" y="4538456"/>
                    <a:pt x="3883105" y="4538456"/>
                    <a:pt x="3882933" y="4538456"/>
                  </a:cubicBezTo>
                  <a:lnTo>
                    <a:pt x="3880347" y="4538456"/>
                  </a:lnTo>
                  <a:cubicBezTo>
                    <a:pt x="3880347" y="4538456"/>
                    <a:pt x="3880347" y="4538628"/>
                    <a:pt x="3880347" y="4538628"/>
                  </a:cubicBezTo>
                  <a:cubicBezTo>
                    <a:pt x="3880347" y="4538628"/>
                    <a:pt x="3880002" y="4538628"/>
                    <a:pt x="3880002" y="4538628"/>
                  </a:cubicBezTo>
                  <a:cubicBezTo>
                    <a:pt x="3880002" y="4538628"/>
                    <a:pt x="3880002" y="4538628"/>
                    <a:pt x="3880002" y="4538628"/>
                  </a:cubicBezTo>
                  <a:cubicBezTo>
                    <a:pt x="3880002" y="4538628"/>
                    <a:pt x="3879830" y="4538628"/>
                    <a:pt x="3879657" y="4538628"/>
                  </a:cubicBezTo>
                  <a:cubicBezTo>
                    <a:pt x="3879657" y="4538628"/>
                    <a:pt x="3879657" y="4538628"/>
                    <a:pt x="3879485" y="4538628"/>
                  </a:cubicBezTo>
                  <a:cubicBezTo>
                    <a:pt x="3879485" y="4538628"/>
                    <a:pt x="3879312" y="4538628"/>
                    <a:pt x="3879140" y="4538628"/>
                  </a:cubicBezTo>
                  <a:cubicBezTo>
                    <a:pt x="3879140" y="4538628"/>
                    <a:pt x="3879140" y="4538628"/>
                    <a:pt x="3878967" y="4538628"/>
                  </a:cubicBezTo>
                  <a:cubicBezTo>
                    <a:pt x="3878967" y="4538628"/>
                    <a:pt x="3878795" y="4538628"/>
                    <a:pt x="3878622" y="4538628"/>
                  </a:cubicBezTo>
                  <a:cubicBezTo>
                    <a:pt x="3878622" y="4538628"/>
                    <a:pt x="3878622" y="4538628"/>
                    <a:pt x="3878450" y="4538628"/>
                  </a:cubicBezTo>
                  <a:cubicBezTo>
                    <a:pt x="3878450" y="4538628"/>
                    <a:pt x="3878105" y="4538628"/>
                    <a:pt x="3878105" y="4538628"/>
                  </a:cubicBezTo>
                  <a:lnTo>
                    <a:pt x="3878105" y="4538628"/>
                  </a:lnTo>
                  <a:cubicBezTo>
                    <a:pt x="3878105" y="4538628"/>
                    <a:pt x="3877071" y="4538628"/>
                    <a:pt x="3876554" y="4538628"/>
                  </a:cubicBezTo>
                  <a:cubicBezTo>
                    <a:pt x="3876554" y="4538628"/>
                    <a:pt x="3876554" y="4538628"/>
                    <a:pt x="3876554" y="4538628"/>
                  </a:cubicBezTo>
                  <a:cubicBezTo>
                    <a:pt x="3876554" y="4538628"/>
                    <a:pt x="3876381" y="4538628"/>
                    <a:pt x="3876209" y="4538628"/>
                  </a:cubicBezTo>
                  <a:cubicBezTo>
                    <a:pt x="3876209" y="4538628"/>
                    <a:pt x="3876209" y="4538628"/>
                    <a:pt x="3876036" y="4538628"/>
                  </a:cubicBezTo>
                  <a:cubicBezTo>
                    <a:pt x="3876036" y="4538628"/>
                    <a:pt x="3875864" y="4538628"/>
                    <a:pt x="3875691" y="4538628"/>
                  </a:cubicBezTo>
                  <a:cubicBezTo>
                    <a:pt x="3875691" y="4538628"/>
                    <a:pt x="3875691" y="4538628"/>
                    <a:pt x="3875519" y="4538628"/>
                  </a:cubicBezTo>
                  <a:cubicBezTo>
                    <a:pt x="3875519" y="4538628"/>
                    <a:pt x="3875347" y="4538628"/>
                    <a:pt x="3875174" y="4538628"/>
                  </a:cubicBezTo>
                  <a:cubicBezTo>
                    <a:pt x="3875174" y="4538628"/>
                    <a:pt x="3875174" y="4538628"/>
                    <a:pt x="3875002" y="4538628"/>
                  </a:cubicBezTo>
                  <a:cubicBezTo>
                    <a:pt x="3875002" y="4538628"/>
                    <a:pt x="3874829" y="4538628"/>
                    <a:pt x="3874657" y="4538628"/>
                  </a:cubicBezTo>
                  <a:cubicBezTo>
                    <a:pt x="3874657" y="4538628"/>
                    <a:pt x="3874657" y="4538628"/>
                    <a:pt x="3874657" y="4538628"/>
                  </a:cubicBezTo>
                  <a:cubicBezTo>
                    <a:pt x="3873967" y="4538628"/>
                    <a:pt x="3873278" y="4538628"/>
                    <a:pt x="3872588" y="4538801"/>
                  </a:cubicBezTo>
                  <a:lnTo>
                    <a:pt x="3872588" y="4538801"/>
                  </a:lnTo>
                  <a:cubicBezTo>
                    <a:pt x="3872588" y="4538801"/>
                    <a:pt x="3872243" y="4538801"/>
                    <a:pt x="3872071" y="4538801"/>
                  </a:cubicBezTo>
                  <a:cubicBezTo>
                    <a:pt x="3872071" y="4538801"/>
                    <a:pt x="3872071" y="4538801"/>
                    <a:pt x="3872071" y="4538801"/>
                  </a:cubicBezTo>
                  <a:cubicBezTo>
                    <a:pt x="3872071" y="4538801"/>
                    <a:pt x="3871726" y="4538801"/>
                    <a:pt x="3871553" y="4538801"/>
                  </a:cubicBezTo>
                  <a:cubicBezTo>
                    <a:pt x="3871553" y="4538801"/>
                    <a:pt x="3871553" y="4538801"/>
                    <a:pt x="3871553" y="4538801"/>
                  </a:cubicBezTo>
                  <a:cubicBezTo>
                    <a:pt x="3871553" y="4538801"/>
                    <a:pt x="3871209" y="4538801"/>
                    <a:pt x="3871036" y="4538801"/>
                  </a:cubicBezTo>
                  <a:cubicBezTo>
                    <a:pt x="3871036" y="4538801"/>
                    <a:pt x="3871036" y="4538801"/>
                    <a:pt x="3871036" y="4538801"/>
                  </a:cubicBezTo>
                  <a:cubicBezTo>
                    <a:pt x="3871036" y="4538801"/>
                    <a:pt x="3870692" y="4538801"/>
                    <a:pt x="3870519" y="4538801"/>
                  </a:cubicBezTo>
                  <a:lnTo>
                    <a:pt x="3870519" y="4538801"/>
                  </a:lnTo>
                  <a:cubicBezTo>
                    <a:pt x="3857071" y="4540180"/>
                    <a:pt x="3843795" y="4541904"/>
                    <a:pt x="3830519" y="4544145"/>
                  </a:cubicBezTo>
                  <a:cubicBezTo>
                    <a:pt x="3822933" y="4545353"/>
                    <a:pt x="3817933" y="4552594"/>
                    <a:pt x="3819140" y="4560008"/>
                  </a:cubicBezTo>
                  <a:cubicBezTo>
                    <a:pt x="3820346" y="4566732"/>
                    <a:pt x="3826036" y="4571559"/>
                    <a:pt x="3832760" y="4571559"/>
                  </a:cubicBezTo>
                  <a:cubicBezTo>
                    <a:pt x="3833450" y="4571559"/>
                    <a:pt x="3834312" y="4571559"/>
                    <a:pt x="3835002" y="4571387"/>
                  </a:cubicBezTo>
                  <a:cubicBezTo>
                    <a:pt x="3856553" y="4567766"/>
                    <a:pt x="3878622" y="4565353"/>
                    <a:pt x="3900347" y="4564318"/>
                  </a:cubicBezTo>
                  <a:cubicBezTo>
                    <a:pt x="3907933" y="4563973"/>
                    <a:pt x="3913795" y="4557421"/>
                    <a:pt x="3913450" y="4549835"/>
                  </a:cubicBezTo>
                  <a:cubicBezTo>
                    <a:pt x="3913105" y="4542421"/>
                    <a:pt x="3907071" y="4536732"/>
                    <a:pt x="3899657" y="4536732"/>
                  </a:cubicBezTo>
                  <a:lnTo>
                    <a:pt x="3899657" y="4536732"/>
                  </a:lnTo>
                  <a:close/>
                  <a:moveTo>
                    <a:pt x="3766036" y="4559835"/>
                  </a:moveTo>
                  <a:cubicBezTo>
                    <a:pt x="3764829" y="4559835"/>
                    <a:pt x="3763450" y="4559835"/>
                    <a:pt x="3762243" y="4560352"/>
                  </a:cubicBezTo>
                  <a:cubicBezTo>
                    <a:pt x="3740174" y="4566732"/>
                    <a:pt x="3718277" y="4574318"/>
                    <a:pt x="3697070" y="4583283"/>
                  </a:cubicBezTo>
                  <a:cubicBezTo>
                    <a:pt x="3690174" y="4586215"/>
                    <a:pt x="3686898" y="4594318"/>
                    <a:pt x="3689829" y="4601215"/>
                  </a:cubicBezTo>
                  <a:cubicBezTo>
                    <a:pt x="3692071" y="4606559"/>
                    <a:pt x="3697243" y="4609663"/>
                    <a:pt x="3702588" y="4609663"/>
                  </a:cubicBezTo>
                  <a:cubicBezTo>
                    <a:pt x="3704312" y="4609663"/>
                    <a:pt x="3706208" y="4609318"/>
                    <a:pt x="3707933" y="4608628"/>
                  </a:cubicBezTo>
                  <a:cubicBezTo>
                    <a:pt x="3728105" y="4600180"/>
                    <a:pt x="3748967" y="4592938"/>
                    <a:pt x="3770002" y="4586732"/>
                  </a:cubicBezTo>
                  <a:cubicBezTo>
                    <a:pt x="3777243" y="4584663"/>
                    <a:pt x="3781553" y="4576904"/>
                    <a:pt x="3779484" y="4569663"/>
                  </a:cubicBezTo>
                  <a:cubicBezTo>
                    <a:pt x="3777760" y="4563628"/>
                    <a:pt x="3772243" y="4559663"/>
                    <a:pt x="3766208" y="4559663"/>
                  </a:cubicBezTo>
                  <a:lnTo>
                    <a:pt x="3766208" y="4559663"/>
                  </a:lnTo>
                  <a:close/>
                  <a:moveTo>
                    <a:pt x="3641898" y="4611732"/>
                  </a:moveTo>
                  <a:cubicBezTo>
                    <a:pt x="3639656" y="4611732"/>
                    <a:pt x="3637415" y="4612249"/>
                    <a:pt x="3635174" y="4613456"/>
                  </a:cubicBezTo>
                  <a:cubicBezTo>
                    <a:pt x="3634829" y="4613628"/>
                    <a:pt x="3634484" y="4613801"/>
                    <a:pt x="3634312" y="4613973"/>
                  </a:cubicBezTo>
                  <a:cubicBezTo>
                    <a:pt x="3632415" y="4615008"/>
                    <a:pt x="3630346" y="4616214"/>
                    <a:pt x="3628450" y="4617249"/>
                  </a:cubicBezTo>
                  <a:lnTo>
                    <a:pt x="3628450" y="4617249"/>
                  </a:lnTo>
                  <a:cubicBezTo>
                    <a:pt x="3628450" y="4617249"/>
                    <a:pt x="3627243" y="4617939"/>
                    <a:pt x="3627243" y="4617939"/>
                  </a:cubicBezTo>
                  <a:cubicBezTo>
                    <a:pt x="3627243" y="4617939"/>
                    <a:pt x="3627243" y="4617939"/>
                    <a:pt x="3627243" y="4617939"/>
                  </a:cubicBezTo>
                  <a:lnTo>
                    <a:pt x="3627243" y="4617939"/>
                  </a:lnTo>
                  <a:cubicBezTo>
                    <a:pt x="3627243" y="4617939"/>
                    <a:pt x="3627243" y="4617939"/>
                    <a:pt x="3627243" y="4617939"/>
                  </a:cubicBezTo>
                  <a:lnTo>
                    <a:pt x="3626381" y="4618456"/>
                  </a:lnTo>
                  <a:cubicBezTo>
                    <a:pt x="3626381" y="4618456"/>
                    <a:pt x="3626381" y="4618456"/>
                    <a:pt x="3626381" y="4618456"/>
                  </a:cubicBezTo>
                  <a:lnTo>
                    <a:pt x="3626381" y="4618456"/>
                  </a:lnTo>
                  <a:cubicBezTo>
                    <a:pt x="3626381" y="4618456"/>
                    <a:pt x="3626381" y="4618456"/>
                    <a:pt x="3626381" y="4618456"/>
                  </a:cubicBezTo>
                  <a:lnTo>
                    <a:pt x="3626208" y="4618456"/>
                  </a:lnTo>
                  <a:cubicBezTo>
                    <a:pt x="3626208" y="4618456"/>
                    <a:pt x="3626208" y="4618456"/>
                    <a:pt x="3626208" y="4618456"/>
                  </a:cubicBezTo>
                  <a:lnTo>
                    <a:pt x="3625691" y="4618801"/>
                  </a:lnTo>
                  <a:cubicBezTo>
                    <a:pt x="3625691" y="4618801"/>
                    <a:pt x="3625691" y="4618801"/>
                    <a:pt x="3625691" y="4618801"/>
                  </a:cubicBezTo>
                  <a:lnTo>
                    <a:pt x="3625519" y="4618801"/>
                  </a:lnTo>
                  <a:cubicBezTo>
                    <a:pt x="3625519" y="4618801"/>
                    <a:pt x="3625519" y="4618801"/>
                    <a:pt x="3625519" y="4618801"/>
                  </a:cubicBezTo>
                  <a:lnTo>
                    <a:pt x="3625519" y="4618801"/>
                  </a:lnTo>
                  <a:cubicBezTo>
                    <a:pt x="3625519" y="4618801"/>
                    <a:pt x="3625519" y="4618801"/>
                    <a:pt x="3625346" y="4618801"/>
                  </a:cubicBezTo>
                  <a:lnTo>
                    <a:pt x="3625346" y="4618801"/>
                  </a:lnTo>
                  <a:cubicBezTo>
                    <a:pt x="3625346" y="4618801"/>
                    <a:pt x="3625346" y="4618801"/>
                    <a:pt x="3625346" y="4618801"/>
                  </a:cubicBezTo>
                  <a:lnTo>
                    <a:pt x="3625346" y="4618801"/>
                  </a:lnTo>
                  <a:cubicBezTo>
                    <a:pt x="3625346" y="4618801"/>
                    <a:pt x="3625346" y="4618801"/>
                    <a:pt x="3625346" y="4618801"/>
                  </a:cubicBezTo>
                  <a:lnTo>
                    <a:pt x="3625346" y="4618801"/>
                  </a:lnTo>
                  <a:cubicBezTo>
                    <a:pt x="3625346" y="4618801"/>
                    <a:pt x="3625346" y="4618801"/>
                    <a:pt x="3625346" y="4618973"/>
                  </a:cubicBezTo>
                  <a:lnTo>
                    <a:pt x="3625001" y="4618973"/>
                  </a:lnTo>
                  <a:cubicBezTo>
                    <a:pt x="3625001" y="4618973"/>
                    <a:pt x="3624829" y="4619318"/>
                    <a:pt x="3624657" y="4619318"/>
                  </a:cubicBezTo>
                  <a:lnTo>
                    <a:pt x="3624484" y="4619318"/>
                  </a:lnTo>
                  <a:cubicBezTo>
                    <a:pt x="3624484" y="4619318"/>
                    <a:pt x="3624484" y="4619318"/>
                    <a:pt x="3624484" y="4619490"/>
                  </a:cubicBezTo>
                  <a:lnTo>
                    <a:pt x="3624484" y="4619490"/>
                  </a:lnTo>
                  <a:cubicBezTo>
                    <a:pt x="3624484" y="4619490"/>
                    <a:pt x="3624484" y="4619490"/>
                    <a:pt x="3624484" y="4619490"/>
                  </a:cubicBezTo>
                  <a:lnTo>
                    <a:pt x="3624484" y="4619490"/>
                  </a:lnTo>
                  <a:cubicBezTo>
                    <a:pt x="3624484" y="4619490"/>
                    <a:pt x="3624484" y="4619490"/>
                    <a:pt x="3624312" y="4619490"/>
                  </a:cubicBezTo>
                  <a:lnTo>
                    <a:pt x="3624312" y="4619490"/>
                  </a:lnTo>
                  <a:cubicBezTo>
                    <a:pt x="3624312" y="4619490"/>
                    <a:pt x="3623967" y="4619490"/>
                    <a:pt x="3623967" y="4619663"/>
                  </a:cubicBezTo>
                  <a:lnTo>
                    <a:pt x="3623967" y="4619663"/>
                  </a:lnTo>
                  <a:cubicBezTo>
                    <a:pt x="3610001" y="4627939"/>
                    <a:pt x="3577415" y="4647077"/>
                    <a:pt x="3577415" y="4647077"/>
                  </a:cubicBezTo>
                  <a:cubicBezTo>
                    <a:pt x="3570863" y="4650870"/>
                    <a:pt x="3568622" y="4659318"/>
                    <a:pt x="3572587" y="4665870"/>
                  </a:cubicBezTo>
                  <a:cubicBezTo>
                    <a:pt x="3575173" y="4670180"/>
                    <a:pt x="3579829" y="4672766"/>
                    <a:pt x="3584484" y="4672766"/>
                  </a:cubicBezTo>
                  <a:cubicBezTo>
                    <a:pt x="3586898" y="4672766"/>
                    <a:pt x="3589312" y="4672077"/>
                    <a:pt x="3591380" y="4670870"/>
                  </a:cubicBezTo>
                  <a:lnTo>
                    <a:pt x="3643967" y="4640008"/>
                  </a:lnTo>
                  <a:cubicBezTo>
                    <a:pt x="3646036" y="4638801"/>
                    <a:pt x="3648277" y="4637594"/>
                    <a:pt x="3650346" y="4636387"/>
                  </a:cubicBezTo>
                  <a:cubicBezTo>
                    <a:pt x="3657070" y="4632594"/>
                    <a:pt x="3659312" y="4624318"/>
                    <a:pt x="3655691" y="4617594"/>
                  </a:cubicBezTo>
                  <a:cubicBezTo>
                    <a:pt x="3653105" y="4613111"/>
                    <a:pt x="3648449" y="4610525"/>
                    <a:pt x="3643622" y="4610525"/>
                  </a:cubicBezTo>
                  <a:lnTo>
                    <a:pt x="3643622" y="4610525"/>
                  </a:lnTo>
                  <a:close/>
                  <a:moveTo>
                    <a:pt x="3523105" y="4681387"/>
                  </a:moveTo>
                  <a:cubicBezTo>
                    <a:pt x="3520691" y="4681387"/>
                    <a:pt x="3518449" y="4681904"/>
                    <a:pt x="3516208" y="4683284"/>
                  </a:cubicBezTo>
                  <a:lnTo>
                    <a:pt x="3480173" y="4704490"/>
                  </a:lnTo>
                  <a:cubicBezTo>
                    <a:pt x="3467587" y="4711905"/>
                    <a:pt x="3456553" y="4718284"/>
                    <a:pt x="3456553" y="4718284"/>
                  </a:cubicBezTo>
                  <a:cubicBezTo>
                    <a:pt x="3450001" y="4722077"/>
                    <a:pt x="3447759" y="4730525"/>
                    <a:pt x="3451725" y="4737249"/>
                  </a:cubicBezTo>
                  <a:cubicBezTo>
                    <a:pt x="3454311" y="4741560"/>
                    <a:pt x="3458967" y="4743973"/>
                    <a:pt x="3463622" y="4743973"/>
                  </a:cubicBezTo>
                  <a:cubicBezTo>
                    <a:pt x="3466036" y="4743973"/>
                    <a:pt x="3468449" y="4743284"/>
                    <a:pt x="3470518" y="4742077"/>
                  </a:cubicBezTo>
                  <a:lnTo>
                    <a:pt x="3530001" y="4707077"/>
                  </a:lnTo>
                  <a:cubicBezTo>
                    <a:pt x="3536553" y="4703284"/>
                    <a:pt x="3538794" y="4694835"/>
                    <a:pt x="3534829" y="4688284"/>
                  </a:cubicBezTo>
                  <a:cubicBezTo>
                    <a:pt x="3532243" y="4683974"/>
                    <a:pt x="3527587" y="4681560"/>
                    <a:pt x="3522932" y="4681560"/>
                  </a:cubicBezTo>
                  <a:lnTo>
                    <a:pt x="3522932" y="4681560"/>
                  </a:lnTo>
                  <a:close/>
                  <a:moveTo>
                    <a:pt x="3404139" y="4751215"/>
                  </a:moveTo>
                  <a:cubicBezTo>
                    <a:pt x="3401725" y="4751215"/>
                    <a:pt x="3399484" y="4751904"/>
                    <a:pt x="3397242" y="4753111"/>
                  </a:cubicBezTo>
                  <a:lnTo>
                    <a:pt x="3337587" y="4788111"/>
                  </a:lnTo>
                  <a:cubicBezTo>
                    <a:pt x="3331035" y="4792077"/>
                    <a:pt x="3328966" y="4800353"/>
                    <a:pt x="3332759" y="4806904"/>
                  </a:cubicBezTo>
                  <a:cubicBezTo>
                    <a:pt x="3335346" y="4811215"/>
                    <a:pt x="3340001" y="4813629"/>
                    <a:pt x="3344656" y="4813629"/>
                  </a:cubicBezTo>
                  <a:cubicBezTo>
                    <a:pt x="3347070" y="4813629"/>
                    <a:pt x="3349483" y="4812939"/>
                    <a:pt x="3351553" y="4811732"/>
                  </a:cubicBezTo>
                  <a:lnTo>
                    <a:pt x="3411035" y="4776732"/>
                  </a:lnTo>
                  <a:cubicBezTo>
                    <a:pt x="3417587" y="4772939"/>
                    <a:pt x="3419828" y="4764491"/>
                    <a:pt x="3415863" y="4757767"/>
                  </a:cubicBezTo>
                  <a:cubicBezTo>
                    <a:pt x="3413277" y="4753456"/>
                    <a:pt x="3408622" y="4751042"/>
                    <a:pt x="3403966" y="4751042"/>
                  </a:cubicBezTo>
                  <a:lnTo>
                    <a:pt x="3403966" y="4751042"/>
                  </a:lnTo>
                  <a:close/>
                  <a:moveTo>
                    <a:pt x="3285173" y="4821042"/>
                  </a:moveTo>
                  <a:cubicBezTo>
                    <a:pt x="3282759" y="4821042"/>
                    <a:pt x="3280345" y="4821732"/>
                    <a:pt x="3278277" y="4822939"/>
                  </a:cubicBezTo>
                  <a:lnTo>
                    <a:pt x="3218793" y="4857939"/>
                  </a:lnTo>
                  <a:cubicBezTo>
                    <a:pt x="3212242" y="4861732"/>
                    <a:pt x="3210000" y="4870181"/>
                    <a:pt x="3213966" y="4876732"/>
                  </a:cubicBezTo>
                  <a:cubicBezTo>
                    <a:pt x="3216552" y="4881043"/>
                    <a:pt x="3221207" y="4883629"/>
                    <a:pt x="3225863" y="4883629"/>
                  </a:cubicBezTo>
                  <a:cubicBezTo>
                    <a:pt x="3228276" y="4883629"/>
                    <a:pt x="3230690" y="4882939"/>
                    <a:pt x="3232759" y="4881732"/>
                  </a:cubicBezTo>
                  <a:lnTo>
                    <a:pt x="3292242" y="4846732"/>
                  </a:lnTo>
                  <a:cubicBezTo>
                    <a:pt x="3298794" y="4842939"/>
                    <a:pt x="3301035" y="4834491"/>
                    <a:pt x="3297070" y="4827767"/>
                  </a:cubicBezTo>
                  <a:cubicBezTo>
                    <a:pt x="3294483" y="4823456"/>
                    <a:pt x="3289828" y="4821042"/>
                    <a:pt x="3285173" y="4821042"/>
                  </a:cubicBezTo>
                  <a:lnTo>
                    <a:pt x="3285173" y="4821042"/>
                  </a:lnTo>
                  <a:close/>
                  <a:moveTo>
                    <a:pt x="3166207" y="4890870"/>
                  </a:moveTo>
                  <a:cubicBezTo>
                    <a:pt x="3163794" y="4890870"/>
                    <a:pt x="3161552" y="4891388"/>
                    <a:pt x="3159311" y="4892767"/>
                  </a:cubicBezTo>
                  <a:lnTo>
                    <a:pt x="3125690" y="4912594"/>
                  </a:lnTo>
                  <a:cubicBezTo>
                    <a:pt x="3112242" y="4920525"/>
                    <a:pt x="3099828" y="4927767"/>
                    <a:pt x="3099828" y="4927767"/>
                  </a:cubicBezTo>
                  <a:cubicBezTo>
                    <a:pt x="3093276" y="4931560"/>
                    <a:pt x="3091035" y="4940008"/>
                    <a:pt x="3095000" y="4946560"/>
                  </a:cubicBezTo>
                  <a:cubicBezTo>
                    <a:pt x="3097586" y="4950870"/>
                    <a:pt x="3102242" y="4953284"/>
                    <a:pt x="3106897" y="4953284"/>
                  </a:cubicBezTo>
                  <a:cubicBezTo>
                    <a:pt x="3109311" y="4953284"/>
                    <a:pt x="3111724" y="4952594"/>
                    <a:pt x="3113793" y="4951387"/>
                  </a:cubicBezTo>
                  <a:lnTo>
                    <a:pt x="3173276" y="4916387"/>
                  </a:lnTo>
                  <a:cubicBezTo>
                    <a:pt x="3179828" y="4912594"/>
                    <a:pt x="3182069" y="4904146"/>
                    <a:pt x="3178104" y="4897594"/>
                  </a:cubicBezTo>
                  <a:cubicBezTo>
                    <a:pt x="3175518" y="4893284"/>
                    <a:pt x="3170862" y="4890870"/>
                    <a:pt x="3166207" y="4890870"/>
                  </a:cubicBezTo>
                  <a:lnTo>
                    <a:pt x="3166207" y="4890870"/>
                  </a:lnTo>
                  <a:close/>
                  <a:moveTo>
                    <a:pt x="3047241" y="4960698"/>
                  </a:moveTo>
                  <a:cubicBezTo>
                    <a:pt x="3044828" y="4960698"/>
                    <a:pt x="3042414" y="4961388"/>
                    <a:pt x="3040345" y="4962594"/>
                  </a:cubicBezTo>
                  <a:lnTo>
                    <a:pt x="2980690" y="4997594"/>
                  </a:lnTo>
                  <a:cubicBezTo>
                    <a:pt x="2974138" y="5001560"/>
                    <a:pt x="2972069" y="5009836"/>
                    <a:pt x="2975862" y="5016388"/>
                  </a:cubicBezTo>
                  <a:cubicBezTo>
                    <a:pt x="2978448" y="5020698"/>
                    <a:pt x="2983103" y="5023112"/>
                    <a:pt x="2987759" y="5023112"/>
                  </a:cubicBezTo>
                  <a:cubicBezTo>
                    <a:pt x="2990172" y="5023112"/>
                    <a:pt x="2992586" y="5022422"/>
                    <a:pt x="2994655" y="5021215"/>
                  </a:cubicBezTo>
                  <a:lnTo>
                    <a:pt x="3054138" y="4986215"/>
                  </a:lnTo>
                  <a:cubicBezTo>
                    <a:pt x="3060690" y="4982422"/>
                    <a:pt x="3062931" y="4973974"/>
                    <a:pt x="3058966" y="4967250"/>
                  </a:cubicBezTo>
                  <a:cubicBezTo>
                    <a:pt x="3056379" y="4962939"/>
                    <a:pt x="3051724" y="4960525"/>
                    <a:pt x="3047069" y="4960525"/>
                  </a:cubicBezTo>
                  <a:lnTo>
                    <a:pt x="3047069" y="4960525"/>
                  </a:lnTo>
                  <a:close/>
                  <a:moveTo>
                    <a:pt x="2928276" y="5030525"/>
                  </a:moveTo>
                  <a:cubicBezTo>
                    <a:pt x="2925862" y="5030525"/>
                    <a:pt x="2923448" y="5031215"/>
                    <a:pt x="2921379" y="5032422"/>
                  </a:cubicBezTo>
                  <a:lnTo>
                    <a:pt x="2861896" y="5067422"/>
                  </a:lnTo>
                  <a:cubicBezTo>
                    <a:pt x="2855344" y="5071215"/>
                    <a:pt x="2853103" y="5079664"/>
                    <a:pt x="2857069" y="5086388"/>
                  </a:cubicBezTo>
                  <a:cubicBezTo>
                    <a:pt x="2859655" y="5090698"/>
                    <a:pt x="2864310" y="5093112"/>
                    <a:pt x="2868965" y="5093112"/>
                  </a:cubicBezTo>
                  <a:cubicBezTo>
                    <a:pt x="2871379" y="5093112"/>
                    <a:pt x="2873793" y="5092422"/>
                    <a:pt x="2875862" y="5091216"/>
                  </a:cubicBezTo>
                  <a:lnTo>
                    <a:pt x="2935345" y="5056215"/>
                  </a:lnTo>
                  <a:cubicBezTo>
                    <a:pt x="2941896" y="5052422"/>
                    <a:pt x="2944138" y="5043974"/>
                    <a:pt x="2940172" y="5037250"/>
                  </a:cubicBezTo>
                  <a:cubicBezTo>
                    <a:pt x="2937586" y="5032939"/>
                    <a:pt x="2932931" y="5030525"/>
                    <a:pt x="2928276" y="5030525"/>
                  </a:cubicBezTo>
                  <a:lnTo>
                    <a:pt x="2928276" y="5030525"/>
                  </a:lnTo>
                  <a:close/>
                  <a:moveTo>
                    <a:pt x="2809310" y="5100353"/>
                  </a:moveTo>
                  <a:cubicBezTo>
                    <a:pt x="2806896" y="5100353"/>
                    <a:pt x="2804655" y="5100871"/>
                    <a:pt x="2802413" y="5102250"/>
                  </a:cubicBezTo>
                  <a:lnTo>
                    <a:pt x="2771034" y="5120698"/>
                  </a:lnTo>
                  <a:cubicBezTo>
                    <a:pt x="2756724" y="5129146"/>
                    <a:pt x="2742758" y="5137250"/>
                    <a:pt x="2742758" y="5137250"/>
                  </a:cubicBezTo>
                  <a:cubicBezTo>
                    <a:pt x="2736206" y="5141043"/>
                    <a:pt x="2733965" y="5149492"/>
                    <a:pt x="2737930" y="5156043"/>
                  </a:cubicBezTo>
                  <a:cubicBezTo>
                    <a:pt x="2740517" y="5160353"/>
                    <a:pt x="2745172" y="5162940"/>
                    <a:pt x="2749827" y="5162940"/>
                  </a:cubicBezTo>
                  <a:cubicBezTo>
                    <a:pt x="2752241" y="5162940"/>
                    <a:pt x="2754655" y="5162250"/>
                    <a:pt x="2756724" y="5161043"/>
                  </a:cubicBezTo>
                  <a:lnTo>
                    <a:pt x="2816207" y="5126043"/>
                  </a:lnTo>
                  <a:cubicBezTo>
                    <a:pt x="2822758" y="5122250"/>
                    <a:pt x="2825000" y="5113802"/>
                    <a:pt x="2821034" y="5107077"/>
                  </a:cubicBezTo>
                  <a:cubicBezTo>
                    <a:pt x="2818448" y="5102767"/>
                    <a:pt x="2813793" y="5100181"/>
                    <a:pt x="2809138" y="5100181"/>
                  </a:cubicBezTo>
                  <a:lnTo>
                    <a:pt x="2809138" y="5100181"/>
                  </a:lnTo>
                  <a:close/>
                  <a:moveTo>
                    <a:pt x="2690344" y="5170181"/>
                  </a:moveTo>
                  <a:cubicBezTo>
                    <a:pt x="2687930" y="5170181"/>
                    <a:pt x="2685517" y="5170871"/>
                    <a:pt x="2683448" y="5172078"/>
                  </a:cubicBezTo>
                  <a:lnTo>
                    <a:pt x="2623965" y="5207078"/>
                  </a:lnTo>
                  <a:cubicBezTo>
                    <a:pt x="2617413" y="5211043"/>
                    <a:pt x="2615344" y="5219319"/>
                    <a:pt x="2619137" y="5225871"/>
                  </a:cubicBezTo>
                  <a:cubicBezTo>
                    <a:pt x="2621723" y="5230181"/>
                    <a:pt x="2626378" y="5232595"/>
                    <a:pt x="2631034" y="5232595"/>
                  </a:cubicBezTo>
                  <a:cubicBezTo>
                    <a:pt x="2633448" y="5232595"/>
                    <a:pt x="2635861" y="5231905"/>
                    <a:pt x="2637930" y="5230698"/>
                  </a:cubicBezTo>
                  <a:lnTo>
                    <a:pt x="2697413" y="5195698"/>
                  </a:lnTo>
                  <a:cubicBezTo>
                    <a:pt x="2703965" y="5191905"/>
                    <a:pt x="2706206" y="5183457"/>
                    <a:pt x="2702241" y="5176905"/>
                  </a:cubicBezTo>
                  <a:cubicBezTo>
                    <a:pt x="2699654" y="5172595"/>
                    <a:pt x="2694999" y="5170008"/>
                    <a:pt x="2690344" y="5170008"/>
                  </a:cubicBezTo>
                  <a:lnTo>
                    <a:pt x="2690344" y="5170008"/>
                  </a:lnTo>
                  <a:close/>
                  <a:moveTo>
                    <a:pt x="2571379" y="5240009"/>
                  </a:moveTo>
                  <a:cubicBezTo>
                    <a:pt x="2568965" y="5240009"/>
                    <a:pt x="2566551" y="5240698"/>
                    <a:pt x="2564482" y="5241905"/>
                  </a:cubicBezTo>
                  <a:lnTo>
                    <a:pt x="2504999" y="5276905"/>
                  </a:lnTo>
                  <a:cubicBezTo>
                    <a:pt x="2498447" y="5280698"/>
                    <a:pt x="2496206" y="5289147"/>
                    <a:pt x="2500171" y="5295871"/>
                  </a:cubicBezTo>
                  <a:cubicBezTo>
                    <a:pt x="2502758" y="5300181"/>
                    <a:pt x="2507413" y="5302595"/>
                    <a:pt x="2512068" y="5302595"/>
                  </a:cubicBezTo>
                  <a:cubicBezTo>
                    <a:pt x="2514482" y="5302595"/>
                    <a:pt x="2516896" y="5301906"/>
                    <a:pt x="2518965" y="5300699"/>
                  </a:cubicBezTo>
                  <a:lnTo>
                    <a:pt x="2578447" y="5265698"/>
                  </a:lnTo>
                  <a:cubicBezTo>
                    <a:pt x="2584999" y="5261905"/>
                    <a:pt x="2587241" y="5253457"/>
                    <a:pt x="2583275" y="5246733"/>
                  </a:cubicBezTo>
                  <a:cubicBezTo>
                    <a:pt x="2580689" y="5242422"/>
                    <a:pt x="2576034" y="5240009"/>
                    <a:pt x="2571379" y="5240009"/>
                  </a:cubicBezTo>
                  <a:lnTo>
                    <a:pt x="2571379" y="5240009"/>
                  </a:lnTo>
                  <a:close/>
                  <a:moveTo>
                    <a:pt x="2452413" y="5309836"/>
                  </a:moveTo>
                  <a:cubicBezTo>
                    <a:pt x="2449999" y="5309836"/>
                    <a:pt x="2447757" y="5310354"/>
                    <a:pt x="2445516" y="5311733"/>
                  </a:cubicBezTo>
                  <a:lnTo>
                    <a:pt x="2416378" y="5328974"/>
                  </a:lnTo>
                  <a:cubicBezTo>
                    <a:pt x="2401378" y="5337767"/>
                    <a:pt x="2386033" y="5346733"/>
                    <a:pt x="2386033" y="5346733"/>
                  </a:cubicBezTo>
                  <a:cubicBezTo>
                    <a:pt x="2379482" y="5350526"/>
                    <a:pt x="2377240" y="5358975"/>
                    <a:pt x="2381206" y="5365698"/>
                  </a:cubicBezTo>
                  <a:cubicBezTo>
                    <a:pt x="2383792" y="5370009"/>
                    <a:pt x="2388447" y="5372423"/>
                    <a:pt x="2393102" y="5372423"/>
                  </a:cubicBezTo>
                  <a:cubicBezTo>
                    <a:pt x="2395516" y="5372423"/>
                    <a:pt x="2397930" y="5371733"/>
                    <a:pt x="2399999" y="5370526"/>
                  </a:cubicBezTo>
                  <a:lnTo>
                    <a:pt x="2459482" y="5335526"/>
                  </a:lnTo>
                  <a:cubicBezTo>
                    <a:pt x="2466034" y="5331733"/>
                    <a:pt x="2468275" y="5323285"/>
                    <a:pt x="2464309" y="5316560"/>
                  </a:cubicBezTo>
                  <a:cubicBezTo>
                    <a:pt x="2461723" y="5312250"/>
                    <a:pt x="2457068" y="5309836"/>
                    <a:pt x="2452413" y="5309836"/>
                  </a:cubicBezTo>
                  <a:lnTo>
                    <a:pt x="2452413" y="5309836"/>
                  </a:lnTo>
                  <a:close/>
                  <a:moveTo>
                    <a:pt x="2333447" y="5379664"/>
                  </a:moveTo>
                  <a:cubicBezTo>
                    <a:pt x="2331033" y="5379664"/>
                    <a:pt x="2328619" y="5380354"/>
                    <a:pt x="2326550" y="5381561"/>
                  </a:cubicBezTo>
                  <a:lnTo>
                    <a:pt x="2267067" y="5416561"/>
                  </a:lnTo>
                  <a:cubicBezTo>
                    <a:pt x="2260516" y="5420526"/>
                    <a:pt x="2258447" y="5428802"/>
                    <a:pt x="2262240" y="5435354"/>
                  </a:cubicBezTo>
                  <a:cubicBezTo>
                    <a:pt x="2264826" y="5439664"/>
                    <a:pt x="2269481" y="5442078"/>
                    <a:pt x="2274137" y="5442078"/>
                  </a:cubicBezTo>
                  <a:cubicBezTo>
                    <a:pt x="2276550" y="5442078"/>
                    <a:pt x="2278964" y="5441388"/>
                    <a:pt x="2281033" y="5440181"/>
                  </a:cubicBezTo>
                  <a:lnTo>
                    <a:pt x="2340516" y="5405181"/>
                  </a:lnTo>
                  <a:cubicBezTo>
                    <a:pt x="2347068" y="5401388"/>
                    <a:pt x="2349309" y="5392940"/>
                    <a:pt x="2345344" y="5386388"/>
                  </a:cubicBezTo>
                  <a:cubicBezTo>
                    <a:pt x="2342757" y="5382078"/>
                    <a:pt x="2338102" y="5379492"/>
                    <a:pt x="2333447" y="5379492"/>
                  </a:cubicBezTo>
                  <a:lnTo>
                    <a:pt x="2333447" y="5379492"/>
                  </a:lnTo>
                  <a:close/>
                  <a:moveTo>
                    <a:pt x="2214481" y="5449492"/>
                  </a:moveTo>
                  <a:cubicBezTo>
                    <a:pt x="2212067" y="5449492"/>
                    <a:pt x="2209654" y="5450181"/>
                    <a:pt x="2207585" y="5451388"/>
                  </a:cubicBezTo>
                  <a:lnTo>
                    <a:pt x="2148102" y="5486388"/>
                  </a:lnTo>
                  <a:cubicBezTo>
                    <a:pt x="2141550" y="5490181"/>
                    <a:pt x="2139309" y="5498630"/>
                    <a:pt x="2143274" y="5505354"/>
                  </a:cubicBezTo>
                  <a:cubicBezTo>
                    <a:pt x="2145860" y="5509664"/>
                    <a:pt x="2150516" y="5512078"/>
                    <a:pt x="2155171" y="5512078"/>
                  </a:cubicBezTo>
                  <a:cubicBezTo>
                    <a:pt x="2157585" y="5512078"/>
                    <a:pt x="2159998" y="5511389"/>
                    <a:pt x="2162067" y="5510182"/>
                  </a:cubicBezTo>
                  <a:lnTo>
                    <a:pt x="2221550" y="5475181"/>
                  </a:lnTo>
                  <a:cubicBezTo>
                    <a:pt x="2228102" y="5471388"/>
                    <a:pt x="2230343" y="5462940"/>
                    <a:pt x="2226378" y="5456216"/>
                  </a:cubicBezTo>
                  <a:cubicBezTo>
                    <a:pt x="2223792" y="5451905"/>
                    <a:pt x="2219136" y="5449492"/>
                    <a:pt x="2214481" y="5449492"/>
                  </a:cubicBezTo>
                  <a:lnTo>
                    <a:pt x="2214481" y="5449492"/>
                  </a:lnTo>
                  <a:close/>
                  <a:moveTo>
                    <a:pt x="2095515" y="5519319"/>
                  </a:moveTo>
                  <a:cubicBezTo>
                    <a:pt x="2093102" y="5519319"/>
                    <a:pt x="2090860" y="5519837"/>
                    <a:pt x="2088619" y="5521216"/>
                  </a:cubicBezTo>
                  <a:lnTo>
                    <a:pt x="2061722" y="5537078"/>
                  </a:lnTo>
                  <a:cubicBezTo>
                    <a:pt x="2045860" y="5546389"/>
                    <a:pt x="2028964" y="5556216"/>
                    <a:pt x="2028964" y="5556216"/>
                  </a:cubicBezTo>
                  <a:cubicBezTo>
                    <a:pt x="2022412" y="5560009"/>
                    <a:pt x="2020170" y="5568458"/>
                    <a:pt x="2024136" y="5575181"/>
                  </a:cubicBezTo>
                  <a:cubicBezTo>
                    <a:pt x="2026722" y="5579492"/>
                    <a:pt x="2031377" y="5581906"/>
                    <a:pt x="2036033" y="5581906"/>
                  </a:cubicBezTo>
                  <a:cubicBezTo>
                    <a:pt x="2038446" y="5581906"/>
                    <a:pt x="2040860" y="5581216"/>
                    <a:pt x="2042929" y="5580009"/>
                  </a:cubicBezTo>
                  <a:lnTo>
                    <a:pt x="2102412" y="5545009"/>
                  </a:lnTo>
                  <a:cubicBezTo>
                    <a:pt x="2108964" y="5541216"/>
                    <a:pt x="2111205" y="5532768"/>
                    <a:pt x="2107240" y="5526044"/>
                  </a:cubicBezTo>
                  <a:cubicBezTo>
                    <a:pt x="2104653" y="5521733"/>
                    <a:pt x="2099998" y="5519319"/>
                    <a:pt x="2095343" y="5519319"/>
                  </a:cubicBezTo>
                  <a:lnTo>
                    <a:pt x="2095343" y="5519319"/>
                  </a:lnTo>
                  <a:close/>
                  <a:moveTo>
                    <a:pt x="1976550" y="5589147"/>
                  </a:moveTo>
                  <a:cubicBezTo>
                    <a:pt x="1974136" y="5589147"/>
                    <a:pt x="1971722" y="5589837"/>
                    <a:pt x="1969653" y="5591044"/>
                  </a:cubicBezTo>
                  <a:lnTo>
                    <a:pt x="1910170" y="5626044"/>
                  </a:lnTo>
                  <a:cubicBezTo>
                    <a:pt x="1903618" y="5629837"/>
                    <a:pt x="1901549" y="5638285"/>
                    <a:pt x="1905343" y="5644837"/>
                  </a:cubicBezTo>
                  <a:cubicBezTo>
                    <a:pt x="1907929" y="5649147"/>
                    <a:pt x="1912584" y="5651561"/>
                    <a:pt x="1917239" y="5651561"/>
                  </a:cubicBezTo>
                  <a:cubicBezTo>
                    <a:pt x="1919653" y="5651561"/>
                    <a:pt x="1922067" y="5650871"/>
                    <a:pt x="1924136" y="5649664"/>
                  </a:cubicBezTo>
                  <a:lnTo>
                    <a:pt x="1983619" y="5614664"/>
                  </a:lnTo>
                  <a:cubicBezTo>
                    <a:pt x="1990170" y="5610871"/>
                    <a:pt x="1992412" y="5602423"/>
                    <a:pt x="1988446" y="5595699"/>
                  </a:cubicBezTo>
                  <a:cubicBezTo>
                    <a:pt x="1985860" y="5591388"/>
                    <a:pt x="1981205" y="5588975"/>
                    <a:pt x="1976550" y="5588975"/>
                  </a:cubicBezTo>
                  <a:lnTo>
                    <a:pt x="1976550" y="5588975"/>
                  </a:lnTo>
                  <a:close/>
                  <a:moveTo>
                    <a:pt x="1857584" y="5658975"/>
                  </a:moveTo>
                  <a:cubicBezTo>
                    <a:pt x="1855170" y="5658975"/>
                    <a:pt x="1852756" y="5659665"/>
                    <a:pt x="1850687" y="5660871"/>
                  </a:cubicBezTo>
                  <a:lnTo>
                    <a:pt x="1791204" y="5695871"/>
                  </a:lnTo>
                  <a:cubicBezTo>
                    <a:pt x="1784653" y="5699664"/>
                    <a:pt x="1782411" y="5708113"/>
                    <a:pt x="1786377" y="5714665"/>
                  </a:cubicBezTo>
                  <a:cubicBezTo>
                    <a:pt x="1788963" y="5718975"/>
                    <a:pt x="1793618" y="5721389"/>
                    <a:pt x="1798273" y="5721389"/>
                  </a:cubicBezTo>
                  <a:cubicBezTo>
                    <a:pt x="1800687" y="5721389"/>
                    <a:pt x="1803101" y="5720699"/>
                    <a:pt x="1805170" y="5719492"/>
                  </a:cubicBezTo>
                  <a:lnTo>
                    <a:pt x="1864653" y="5684492"/>
                  </a:lnTo>
                  <a:cubicBezTo>
                    <a:pt x="1871205" y="5680699"/>
                    <a:pt x="1873446" y="5672251"/>
                    <a:pt x="1869480" y="5665699"/>
                  </a:cubicBezTo>
                  <a:cubicBezTo>
                    <a:pt x="1866894" y="5661388"/>
                    <a:pt x="1862239" y="5658802"/>
                    <a:pt x="1857584" y="5658802"/>
                  </a:cubicBezTo>
                  <a:lnTo>
                    <a:pt x="1857584" y="5658802"/>
                  </a:lnTo>
                  <a:close/>
                  <a:moveTo>
                    <a:pt x="1738618" y="5728802"/>
                  </a:moveTo>
                  <a:cubicBezTo>
                    <a:pt x="1736204" y="5728802"/>
                    <a:pt x="1733963" y="5729320"/>
                    <a:pt x="1731722" y="5730699"/>
                  </a:cubicBezTo>
                  <a:lnTo>
                    <a:pt x="1707066" y="5745182"/>
                  </a:lnTo>
                  <a:cubicBezTo>
                    <a:pt x="1690687" y="5754837"/>
                    <a:pt x="1672066" y="5765699"/>
                    <a:pt x="1672066" y="5765699"/>
                  </a:cubicBezTo>
                  <a:cubicBezTo>
                    <a:pt x="1665514" y="5769492"/>
                    <a:pt x="1663273" y="5777941"/>
                    <a:pt x="1667239" y="5784665"/>
                  </a:cubicBezTo>
                  <a:cubicBezTo>
                    <a:pt x="1669825" y="5788975"/>
                    <a:pt x="1674480" y="5791389"/>
                    <a:pt x="1679135" y="5791389"/>
                  </a:cubicBezTo>
                  <a:cubicBezTo>
                    <a:pt x="1681549" y="5791389"/>
                    <a:pt x="1683963" y="5790699"/>
                    <a:pt x="1686032" y="5789493"/>
                  </a:cubicBezTo>
                  <a:lnTo>
                    <a:pt x="1745515" y="5754492"/>
                  </a:lnTo>
                  <a:cubicBezTo>
                    <a:pt x="1752066" y="5750699"/>
                    <a:pt x="1754308" y="5742251"/>
                    <a:pt x="1750342" y="5735527"/>
                  </a:cubicBezTo>
                  <a:cubicBezTo>
                    <a:pt x="1747756" y="5731216"/>
                    <a:pt x="1743101" y="5728802"/>
                    <a:pt x="1738446" y="5728802"/>
                  </a:cubicBezTo>
                  <a:lnTo>
                    <a:pt x="1738446" y="5728802"/>
                  </a:lnTo>
                  <a:close/>
                  <a:moveTo>
                    <a:pt x="1619652" y="5798630"/>
                  </a:moveTo>
                  <a:cubicBezTo>
                    <a:pt x="1617239" y="5798630"/>
                    <a:pt x="1614825" y="5799320"/>
                    <a:pt x="1612756" y="5800527"/>
                  </a:cubicBezTo>
                  <a:lnTo>
                    <a:pt x="1553273" y="5835527"/>
                  </a:lnTo>
                  <a:cubicBezTo>
                    <a:pt x="1546721" y="5839320"/>
                    <a:pt x="1544480" y="5847769"/>
                    <a:pt x="1548445" y="5854320"/>
                  </a:cubicBezTo>
                  <a:cubicBezTo>
                    <a:pt x="1551031" y="5858630"/>
                    <a:pt x="1555687" y="5861044"/>
                    <a:pt x="1560342" y="5861044"/>
                  </a:cubicBezTo>
                  <a:cubicBezTo>
                    <a:pt x="1562756" y="5861044"/>
                    <a:pt x="1565169" y="5860354"/>
                    <a:pt x="1567238" y="5859147"/>
                  </a:cubicBezTo>
                  <a:lnTo>
                    <a:pt x="1626721" y="5824147"/>
                  </a:lnTo>
                  <a:cubicBezTo>
                    <a:pt x="1633273" y="5820354"/>
                    <a:pt x="1635514" y="5811906"/>
                    <a:pt x="1631549" y="5805182"/>
                  </a:cubicBezTo>
                  <a:cubicBezTo>
                    <a:pt x="1628963" y="5800872"/>
                    <a:pt x="1624308" y="5798458"/>
                    <a:pt x="1619652" y="5798458"/>
                  </a:cubicBezTo>
                  <a:lnTo>
                    <a:pt x="1619652" y="5798458"/>
                  </a:lnTo>
                  <a:close/>
                  <a:moveTo>
                    <a:pt x="1500687" y="5868458"/>
                  </a:moveTo>
                  <a:cubicBezTo>
                    <a:pt x="1498273" y="5868458"/>
                    <a:pt x="1495859" y="5869148"/>
                    <a:pt x="1493790" y="5870355"/>
                  </a:cubicBezTo>
                  <a:lnTo>
                    <a:pt x="1434307" y="5905355"/>
                  </a:lnTo>
                  <a:cubicBezTo>
                    <a:pt x="1427755" y="5909148"/>
                    <a:pt x="1425514" y="5917596"/>
                    <a:pt x="1429480" y="5924148"/>
                  </a:cubicBezTo>
                  <a:cubicBezTo>
                    <a:pt x="1432066" y="5928458"/>
                    <a:pt x="1436721" y="5931044"/>
                    <a:pt x="1441376" y="5931044"/>
                  </a:cubicBezTo>
                  <a:cubicBezTo>
                    <a:pt x="1443790" y="5931044"/>
                    <a:pt x="1446204" y="5930355"/>
                    <a:pt x="1448273" y="5929147"/>
                  </a:cubicBezTo>
                  <a:lnTo>
                    <a:pt x="1507756" y="5894147"/>
                  </a:lnTo>
                  <a:cubicBezTo>
                    <a:pt x="1514307" y="5890354"/>
                    <a:pt x="1516549" y="5881906"/>
                    <a:pt x="1512583" y="5875182"/>
                  </a:cubicBezTo>
                  <a:cubicBezTo>
                    <a:pt x="1509997" y="5870872"/>
                    <a:pt x="1505342" y="5868285"/>
                    <a:pt x="1500687" y="5868458"/>
                  </a:cubicBezTo>
                  <a:lnTo>
                    <a:pt x="1500687" y="5868458"/>
                  </a:lnTo>
                  <a:close/>
                  <a:moveTo>
                    <a:pt x="1381721" y="5938286"/>
                  </a:moveTo>
                  <a:cubicBezTo>
                    <a:pt x="1379307" y="5938286"/>
                    <a:pt x="1377066" y="5938803"/>
                    <a:pt x="1374824" y="5940182"/>
                  </a:cubicBezTo>
                  <a:lnTo>
                    <a:pt x="1352583" y="5953286"/>
                  </a:lnTo>
                  <a:cubicBezTo>
                    <a:pt x="1335686" y="5963286"/>
                    <a:pt x="1315169" y="5975182"/>
                    <a:pt x="1315169" y="5975182"/>
                  </a:cubicBezTo>
                  <a:cubicBezTo>
                    <a:pt x="1308617" y="5978975"/>
                    <a:pt x="1306376" y="5987424"/>
                    <a:pt x="1310341" y="5994148"/>
                  </a:cubicBezTo>
                  <a:cubicBezTo>
                    <a:pt x="1312928" y="5998458"/>
                    <a:pt x="1317583" y="6000872"/>
                    <a:pt x="1322238" y="6000872"/>
                  </a:cubicBezTo>
                  <a:cubicBezTo>
                    <a:pt x="1324652" y="6000872"/>
                    <a:pt x="1327066" y="6000183"/>
                    <a:pt x="1329135" y="5998976"/>
                  </a:cubicBezTo>
                  <a:lnTo>
                    <a:pt x="1388617" y="5963975"/>
                  </a:lnTo>
                  <a:cubicBezTo>
                    <a:pt x="1395169" y="5960182"/>
                    <a:pt x="1397411" y="5951734"/>
                    <a:pt x="1393445" y="5945010"/>
                  </a:cubicBezTo>
                  <a:cubicBezTo>
                    <a:pt x="1390859" y="5940699"/>
                    <a:pt x="1386204" y="5938286"/>
                    <a:pt x="1381548" y="5938286"/>
                  </a:cubicBezTo>
                  <a:lnTo>
                    <a:pt x="1381548" y="5938286"/>
                  </a:lnTo>
                  <a:close/>
                  <a:moveTo>
                    <a:pt x="1262755" y="6008113"/>
                  </a:moveTo>
                  <a:cubicBezTo>
                    <a:pt x="1260341" y="6008113"/>
                    <a:pt x="1257927" y="6008803"/>
                    <a:pt x="1255859" y="6010010"/>
                  </a:cubicBezTo>
                  <a:lnTo>
                    <a:pt x="1196376" y="6045010"/>
                  </a:lnTo>
                  <a:cubicBezTo>
                    <a:pt x="1189824" y="6048803"/>
                    <a:pt x="1187582" y="6057252"/>
                    <a:pt x="1191548" y="6063803"/>
                  </a:cubicBezTo>
                  <a:cubicBezTo>
                    <a:pt x="1194134" y="6068114"/>
                    <a:pt x="1198789" y="6070527"/>
                    <a:pt x="1203445" y="6070527"/>
                  </a:cubicBezTo>
                  <a:cubicBezTo>
                    <a:pt x="1205858" y="6070527"/>
                    <a:pt x="1208272" y="6069837"/>
                    <a:pt x="1210341" y="6068631"/>
                  </a:cubicBezTo>
                  <a:lnTo>
                    <a:pt x="1269824" y="6033631"/>
                  </a:lnTo>
                  <a:cubicBezTo>
                    <a:pt x="1276376" y="6029838"/>
                    <a:pt x="1278617" y="6021389"/>
                    <a:pt x="1274652" y="6014665"/>
                  </a:cubicBezTo>
                  <a:cubicBezTo>
                    <a:pt x="1272065" y="6010355"/>
                    <a:pt x="1267410" y="6007941"/>
                    <a:pt x="1262755" y="6007941"/>
                  </a:cubicBezTo>
                  <a:lnTo>
                    <a:pt x="1262755" y="6007941"/>
                  </a:lnTo>
                  <a:close/>
                  <a:moveTo>
                    <a:pt x="1143789" y="6077941"/>
                  </a:moveTo>
                  <a:cubicBezTo>
                    <a:pt x="1141375" y="6077941"/>
                    <a:pt x="1138962" y="6078631"/>
                    <a:pt x="1136893" y="6079838"/>
                  </a:cubicBezTo>
                  <a:lnTo>
                    <a:pt x="1077410" y="6114838"/>
                  </a:lnTo>
                  <a:cubicBezTo>
                    <a:pt x="1070858" y="6118631"/>
                    <a:pt x="1068617" y="6127079"/>
                    <a:pt x="1072582" y="6133803"/>
                  </a:cubicBezTo>
                  <a:cubicBezTo>
                    <a:pt x="1075168" y="6138114"/>
                    <a:pt x="1079824" y="6140527"/>
                    <a:pt x="1084479" y="6140527"/>
                  </a:cubicBezTo>
                  <a:cubicBezTo>
                    <a:pt x="1086893" y="6140527"/>
                    <a:pt x="1089306" y="6139838"/>
                    <a:pt x="1091375" y="6138631"/>
                  </a:cubicBezTo>
                  <a:lnTo>
                    <a:pt x="1150858" y="6103631"/>
                  </a:lnTo>
                  <a:cubicBezTo>
                    <a:pt x="1157410" y="6099838"/>
                    <a:pt x="1159651" y="6091389"/>
                    <a:pt x="1155686" y="6084665"/>
                  </a:cubicBezTo>
                  <a:cubicBezTo>
                    <a:pt x="1153100" y="6080355"/>
                    <a:pt x="1148444" y="6077941"/>
                    <a:pt x="1143789" y="6077941"/>
                  </a:cubicBezTo>
                  <a:lnTo>
                    <a:pt x="1143789" y="6077941"/>
                  </a:lnTo>
                  <a:close/>
                  <a:moveTo>
                    <a:pt x="1024823" y="6147769"/>
                  </a:moveTo>
                  <a:cubicBezTo>
                    <a:pt x="1022410" y="6147769"/>
                    <a:pt x="1020168" y="6148458"/>
                    <a:pt x="1017927" y="6149665"/>
                  </a:cubicBezTo>
                  <a:lnTo>
                    <a:pt x="997927" y="6161389"/>
                  </a:lnTo>
                  <a:cubicBezTo>
                    <a:pt x="980686" y="6171562"/>
                    <a:pt x="958272" y="6184665"/>
                    <a:pt x="958272" y="6184665"/>
                  </a:cubicBezTo>
                  <a:cubicBezTo>
                    <a:pt x="951720" y="6188458"/>
                    <a:pt x="949479" y="6196907"/>
                    <a:pt x="953444" y="6203458"/>
                  </a:cubicBezTo>
                  <a:cubicBezTo>
                    <a:pt x="956030" y="6207769"/>
                    <a:pt x="960685" y="6210183"/>
                    <a:pt x="965341" y="6210183"/>
                  </a:cubicBezTo>
                  <a:cubicBezTo>
                    <a:pt x="967754" y="6210183"/>
                    <a:pt x="970168" y="6209493"/>
                    <a:pt x="972237" y="6208286"/>
                  </a:cubicBezTo>
                  <a:lnTo>
                    <a:pt x="1031720" y="6173286"/>
                  </a:lnTo>
                  <a:cubicBezTo>
                    <a:pt x="1038272" y="6169493"/>
                    <a:pt x="1040513" y="6161045"/>
                    <a:pt x="1036548" y="6154321"/>
                  </a:cubicBezTo>
                  <a:cubicBezTo>
                    <a:pt x="1033961" y="6150010"/>
                    <a:pt x="1029306" y="6147424"/>
                    <a:pt x="1024651" y="6147424"/>
                  </a:cubicBezTo>
                  <a:lnTo>
                    <a:pt x="1024651" y="6147424"/>
                  </a:lnTo>
                  <a:close/>
                  <a:moveTo>
                    <a:pt x="905858" y="6217596"/>
                  </a:moveTo>
                  <a:cubicBezTo>
                    <a:pt x="903444" y="6217596"/>
                    <a:pt x="901030" y="6218286"/>
                    <a:pt x="898961" y="6219493"/>
                  </a:cubicBezTo>
                  <a:cubicBezTo>
                    <a:pt x="898961" y="6219493"/>
                    <a:pt x="888272" y="6225700"/>
                    <a:pt x="876030" y="6232942"/>
                  </a:cubicBezTo>
                  <a:lnTo>
                    <a:pt x="876030" y="6232942"/>
                  </a:lnTo>
                  <a:cubicBezTo>
                    <a:pt x="871720" y="6235528"/>
                    <a:pt x="867237" y="6238114"/>
                    <a:pt x="862927" y="6240528"/>
                  </a:cubicBezTo>
                  <a:lnTo>
                    <a:pt x="862582" y="6240528"/>
                  </a:lnTo>
                  <a:cubicBezTo>
                    <a:pt x="862582" y="6240528"/>
                    <a:pt x="862409" y="6240872"/>
                    <a:pt x="862237" y="6240872"/>
                  </a:cubicBezTo>
                  <a:lnTo>
                    <a:pt x="861203" y="6241562"/>
                  </a:lnTo>
                  <a:cubicBezTo>
                    <a:pt x="861203" y="6241562"/>
                    <a:pt x="861030" y="6241562"/>
                    <a:pt x="860858" y="6241734"/>
                  </a:cubicBezTo>
                  <a:lnTo>
                    <a:pt x="860168" y="6242079"/>
                  </a:lnTo>
                  <a:cubicBezTo>
                    <a:pt x="860168" y="6242079"/>
                    <a:pt x="860168" y="6242079"/>
                    <a:pt x="860168" y="6242079"/>
                  </a:cubicBezTo>
                  <a:lnTo>
                    <a:pt x="859134" y="6242769"/>
                  </a:lnTo>
                  <a:cubicBezTo>
                    <a:pt x="859134" y="6242769"/>
                    <a:pt x="859134" y="6242769"/>
                    <a:pt x="859134" y="6242769"/>
                  </a:cubicBezTo>
                  <a:lnTo>
                    <a:pt x="858616" y="6243114"/>
                  </a:lnTo>
                  <a:cubicBezTo>
                    <a:pt x="858616" y="6243114"/>
                    <a:pt x="858444" y="6243114"/>
                    <a:pt x="858271" y="6243114"/>
                  </a:cubicBezTo>
                  <a:lnTo>
                    <a:pt x="839651" y="6254148"/>
                  </a:lnTo>
                  <a:cubicBezTo>
                    <a:pt x="833099" y="6257941"/>
                    <a:pt x="830858" y="6266390"/>
                    <a:pt x="834823" y="6273114"/>
                  </a:cubicBezTo>
                  <a:cubicBezTo>
                    <a:pt x="837409" y="6277424"/>
                    <a:pt x="842065" y="6279838"/>
                    <a:pt x="846720" y="6279838"/>
                  </a:cubicBezTo>
                  <a:cubicBezTo>
                    <a:pt x="849133" y="6279838"/>
                    <a:pt x="851547" y="6279148"/>
                    <a:pt x="853616" y="6277941"/>
                  </a:cubicBezTo>
                  <a:lnTo>
                    <a:pt x="913099" y="6242941"/>
                  </a:lnTo>
                  <a:cubicBezTo>
                    <a:pt x="919651" y="6239148"/>
                    <a:pt x="921892" y="6230700"/>
                    <a:pt x="917927" y="6223976"/>
                  </a:cubicBezTo>
                  <a:cubicBezTo>
                    <a:pt x="915341" y="6219665"/>
                    <a:pt x="910685" y="6217252"/>
                    <a:pt x="906030" y="6217252"/>
                  </a:cubicBezTo>
                  <a:lnTo>
                    <a:pt x="906030" y="6217252"/>
                  </a:lnTo>
                  <a:close/>
                  <a:moveTo>
                    <a:pt x="786892" y="6287424"/>
                  </a:moveTo>
                  <a:cubicBezTo>
                    <a:pt x="784478" y="6287424"/>
                    <a:pt x="782064" y="6288114"/>
                    <a:pt x="779995" y="6289321"/>
                  </a:cubicBezTo>
                  <a:lnTo>
                    <a:pt x="720513" y="6324321"/>
                  </a:lnTo>
                  <a:cubicBezTo>
                    <a:pt x="713961" y="6328114"/>
                    <a:pt x="711719" y="6336562"/>
                    <a:pt x="715685" y="6343286"/>
                  </a:cubicBezTo>
                  <a:cubicBezTo>
                    <a:pt x="718271" y="6347597"/>
                    <a:pt x="722926" y="6350010"/>
                    <a:pt x="727582" y="6350010"/>
                  </a:cubicBezTo>
                  <a:cubicBezTo>
                    <a:pt x="729995" y="6350010"/>
                    <a:pt x="732409" y="6349321"/>
                    <a:pt x="734478" y="6348114"/>
                  </a:cubicBezTo>
                  <a:lnTo>
                    <a:pt x="793961" y="6313114"/>
                  </a:lnTo>
                  <a:cubicBezTo>
                    <a:pt x="800513" y="6309321"/>
                    <a:pt x="802754" y="6300873"/>
                    <a:pt x="798789" y="6294148"/>
                  </a:cubicBezTo>
                  <a:cubicBezTo>
                    <a:pt x="796202" y="6289838"/>
                    <a:pt x="791547" y="6287424"/>
                    <a:pt x="786892" y="6287424"/>
                  </a:cubicBezTo>
                  <a:lnTo>
                    <a:pt x="786892" y="6287424"/>
                  </a:lnTo>
                  <a:close/>
                  <a:moveTo>
                    <a:pt x="667926" y="6357252"/>
                  </a:moveTo>
                  <a:cubicBezTo>
                    <a:pt x="665512" y="6357252"/>
                    <a:pt x="663271" y="6357769"/>
                    <a:pt x="661030" y="6359148"/>
                  </a:cubicBezTo>
                  <a:lnTo>
                    <a:pt x="643443" y="6369493"/>
                  </a:lnTo>
                  <a:cubicBezTo>
                    <a:pt x="625857" y="6379838"/>
                    <a:pt x="601547" y="6394148"/>
                    <a:pt x="601547" y="6394148"/>
                  </a:cubicBezTo>
                  <a:cubicBezTo>
                    <a:pt x="594995" y="6397941"/>
                    <a:pt x="592754" y="6406390"/>
                    <a:pt x="596719" y="6413114"/>
                  </a:cubicBezTo>
                  <a:cubicBezTo>
                    <a:pt x="599305" y="6417424"/>
                    <a:pt x="603961" y="6419838"/>
                    <a:pt x="608616" y="6419838"/>
                  </a:cubicBezTo>
                  <a:cubicBezTo>
                    <a:pt x="611030" y="6419838"/>
                    <a:pt x="613443" y="6419149"/>
                    <a:pt x="615512" y="6417941"/>
                  </a:cubicBezTo>
                  <a:lnTo>
                    <a:pt x="674995" y="6382941"/>
                  </a:lnTo>
                  <a:cubicBezTo>
                    <a:pt x="681547" y="6379148"/>
                    <a:pt x="683788" y="6370700"/>
                    <a:pt x="679823" y="6363976"/>
                  </a:cubicBezTo>
                  <a:cubicBezTo>
                    <a:pt x="677237" y="6359665"/>
                    <a:pt x="672581" y="6357252"/>
                    <a:pt x="667926" y="6357252"/>
                  </a:cubicBezTo>
                  <a:lnTo>
                    <a:pt x="667926" y="6357252"/>
                  </a:lnTo>
                  <a:close/>
                  <a:moveTo>
                    <a:pt x="548960" y="6427079"/>
                  </a:moveTo>
                  <a:cubicBezTo>
                    <a:pt x="546547" y="6427079"/>
                    <a:pt x="544133" y="6427769"/>
                    <a:pt x="542064" y="6428976"/>
                  </a:cubicBezTo>
                  <a:lnTo>
                    <a:pt x="482581" y="6463976"/>
                  </a:lnTo>
                  <a:cubicBezTo>
                    <a:pt x="476029" y="6467769"/>
                    <a:pt x="473788" y="6476218"/>
                    <a:pt x="477753" y="6482942"/>
                  </a:cubicBezTo>
                  <a:cubicBezTo>
                    <a:pt x="480340" y="6487252"/>
                    <a:pt x="484995" y="6489838"/>
                    <a:pt x="489650" y="6489838"/>
                  </a:cubicBezTo>
                  <a:cubicBezTo>
                    <a:pt x="492064" y="6489838"/>
                    <a:pt x="494478" y="6489149"/>
                    <a:pt x="496547" y="6487942"/>
                  </a:cubicBezTo>
                  <a:lnTo>
                    <a:pt x="556029" y="6452942"/>
                  </a:lnTo>
                  <a:cubicBezTo>
                    <a:pt x="562581" y="6449148"/>
                    <a:pt x="564823" y="6440700"/>
                    <a:pt x="560857" y="6434148"/>
                  </a:cubicBezTo>
                  <a:cubicBezTo>
                    <a:pt x="558271" y="6429838"/>
                    <a:pt x="553616" y="6427252"/>
                    <a:pt x="548960" y="6427252"/>
                  </a:cubicBezTo>
                  <a:lnTo>
                    <a:pt x="548960" y="6427252"/>
                  </a:lnTo>
                  <a:close/>
                  <a:moveTo>
                    <a:pt x="429995" y="6496907"/>
                  </a:moveTo>
                  <a:cubicBezTo>
                    <a:pt x="427581" y="6496907"/>
                    <a:pt x="425167" y="6497597"/>
                    <a:pt x="423098" y="6498804"/>
                  </a:cubicBezTo>
                  <a:lnTo>
                    <a:pt x="363615" y="6533804"/>
                  </a:lnTo>
                  <a:cubicBezTo>
                    <a:pt x="357064" y="6537597"/>
                    <a:pt x="354822" y="6546046"/>
                    <a:pt x="358788" y="6552769"/>
                  </a:cubicBezTo>
                  <a:cubicBezTo>
                    <a:pt x="361374" y="6557080"/>
                    <a:pt x="366029" y="6559494"/>
                    <a:pt x="370684" y="6559494"/>
                  </a:cubicBezTo>
                  <a:cubicBezTo>
                    <a:pt x="373098" y="6559494"/>
                    <a:pt x="375512" y="6558804"/>
                    <a:pt x="377581" y="6557597"/>
                  </a:cubicBezTo>
                  <a:lnTo>
                    <a:pt x="437064" y="6522597"/>
                  </a:lnTo>
                  <a:cubicBezTo>
                    <a:pt x="443615" y="6518804"/>
                    <a:pt x="445857" y="6510356"/>
                    <a:pt x="441891" y="6503631"/>
                  </a:cubicBezTo>
                  <a:cubicBezTo>
                    <a:pt x="439305" y="6499321"/>
                    <a:pt x="434650" y="6496907"/>
                    <a:pt x="429995" y="6496907"/>
                  </a:cubicBezTo>
                  <a:lnTo>
                    <a:pt x="429995" y="6496907"/>
                  </a:lnTo>
                  <a:close/>
                  <a:moveTo>
                    <a:pt x="311029" y="6566735"/>
                  </a:moveTo>
                  <a:cubicBezTo>
                    <a:pt x="308615" y="6566735"/>
                    <a:pt x="306374" y="6567252"/>
                    <a:pt x="304132" y="6568632"/>
                  </a:cubicBezTo>
                  <a:lnTo>
                    <a:pt x="288443" y="6577770"/>
                  </a:lnTo>
                  <a:cubicBezTo>
                    <a:pt x="270856" y="6588114"/>
                    <a:pt x="244477" y="6603632"/>
                    <a:pt x="244477" y="6603632"/>
                  </a:cubicBezTo>
                  <a:cubicBezTo>
                    <a:pt x="237925" y="6607425"/>
                    <a:pt x="235684" y="6615873"/>
                    <a:pt x="239649" y="6622597"/>
                  </a:cubicBezTo>
                  <a:cubicBezTo>
                    <a:pt x="242236" y="6626907"/>
                    <a:pt x="246891" y="6629321"/>
                    <a:pt x="251546" y="6629321"/>
                  </a:cubicBezTo>
                  <a:cubicBezTo>
                    <a:pt x="253960" y="6629321"/>
                    <a:pt x="256374" y="6628632"/>
                    <a:pt x="258443" y="6627424"/>
                  </a:cubicBezTo>
                  <a:lnTo>
                    <a:pt x="317926" y="6592424"/>
                  </a:lnTo>
                  <a:cubicBezTo>
                    <a:pt x="324477" y="6588631"/>
                    <a:pt x="326719" y="6580183"/>
                    <a:pt x="322753" y="6573459"/>
                  </a:cubicBezTo>
                  <a:cubicBezTo>
                    <a:pt x="320167" y="6569149"/>
                    <a:pt x="315512" y="6566735"/>
                    <a:pt x="310857" y="6566735"/>
                  </a:cubicBezTo>
                  <a:lnTo>
                    <a:pt x="310857" y="6566735"/>
                  </a:lnTo>
                  <a:close/>
                  <a:moveTo>
                    <a:pt x="192063" y="6636563"/>
                  </a:moveTo>
                  <a:cubicBezTo>
                    <a:pt x="189649" y="6636563"/>
                    <a:pt x="187236" y="6637252"/>
                    <a:pt x="185167" y="6638459"/>
                  </a:cubicBezTo>
                  <a:cubicBezTo>
                    <a:pt x="185167" y="6638459"/>
                    <a:pt x="181374" y="6640701"/>
                    <a:pt x="175684" y="6643977"/>
                  </a:cubicBezTo>
                  <a:lnTo>
                    <a:pt x="125511" y="6673459"/>
                  </a:lnTo>
                  <a:cubicBezTo>
                    <a:pt x="118960" y="6677425"/>
                    <a:pt x="116891" y="6685701"/>
                    <a:pt x="120684" y="6692252"/>
                  </a:cubicBezTo>
                  <a:cubicBezTo>
                    <a:pt x="123270" y="6696563"/>
                    <a:pt x="127925" y="6699149"/>
                    <a:pt x="132580" y="6699149"/>
                  </a:cubicBezTo>
                  <a:cubicBezTo>
                    <a:pt x="134994" y="6699149"/>
                    <a:pt x="137408" y="6698460"/>
                    <a:pt x="139477" y="6697252"/>
                  </a:cubicBezTo>
                  <a:lnTo>
                    <a:pt x="198960" y="6662252"/>
                  </a:lnTo>
                  <a:cubicBezTo>
                    <a:pt x="205511" y="6658459"/>
                    <a:pt x="207753" y="6650011"/>
                    <a:pt x="203787" y="6643287"/>
                  </a:cubicBezTo>
                  <a:cubicBezTo>
                    <a:pt x="201201" y="6638976"/>
                    <a:pt x="196546" y="6636563"/>
                    <a:pt x="191891" y="6636563"/>
                  </a:cubicBezTo>
                  <a:lnTo>
                    <a:pt x="191891" y="6636563"/>
                  </a:lnTo>
                  <a:close/>
                  <a:moveTo>
                    <a:pt x="73097" y="6706390"/>
                  </a:moveTo>
                  <a:cubicBezTo>
                    <a:pt x="70684" y="6706390"/>
                    <a:pt x="68270" y="6707080"/>
                    <a:pt x="66201" y="6708287"/>
                  </a:cubicBezTo>
                  <a:cubicBezTo>
                    <a:pt x="66201" y="6708287"/>
                    <a:pt x="41546" y="6722770"/>
                    <a:pt x="24132" y="6733114"/>
                  </a:cubicBezTo>
                  <a:lnTo>
                    <a:pt x="6718" y="6743287"/>
                  </a:lnTo>
                  <a:cubicBezTo>
                    <a:pt x="166" y="6747080"/>
                    <a:pt x="-1903" y="6755529"/>
                    <a:pt x="1890" y="6762080"/>
                  </a:cubicBezTo>
                  <a:cubicBezTo>
                    <a:pt x="4477" y="6766391"/>
                    <a:pt x="9132" y="6768804"/>
                    <a:pt x="13787" y="6768804"/>
                  </a:cubicBezTo>
                  <a:cubicBezTo>
                    <a:pt x="16201" y="6768804"/>
                    <a:pt x="18615" y="6768114"/>
                    <a:pt x="20684" y="6766908"/>
                  </a:cubicBezTo>
                  <a:lnTo>
                    <a:pt x="80166" y="6731908"/>
                  </a:lnTo>
                  <a:cubicBezTo>
                    <a:pt x="86718" y="6728115"/>
                    <a:pt x="88960" y="6719666"/>
                    <a:pt x="84994" y="6713114"/>
                  </a:cubicBezTo>
                  <a:cubicBezTo>
                    <a:pt x="82408" y="6708804"/>
                    <a:pt x="77753" y="6706218"/>
                    <a:pt x="73097" y="6706218"/>
                  </a:cubicBezTo>
                  <a:lnTo>
                    <a:pt x="73097" y="6706218"/>
                  </a:lnTo>
                  <a:close/>
                  <a:moveTo>
                    <a:pt x="1158962" y="6719666"/>
                  </a:moveTo>
                  <a:cubicBezTo>
                    <a:pt x="1156548" y="6719666"/>
                    <a:pt x="1154134" y="6720356"/>
                    <a:pt x="1152065" y="6721563"/>
                  </a:cubicBezTo>
                  <a:lnTo>
                    <a:pt x="1092582" y="6756563"/>
                  </a:lnTo>
                  <a:cubicBezTo>
                    <a:pt x="1086031" y="6760356"/>
                    <a:pt x="1083789" y="6768804"/>
                    <a:pt x="1087755" y="6775529"/>
                  </a:cubicBezTo>
                  <a:cubicBezTo>
                    <a:pt x="1090341" y="6779839"/>
                    <a:pt x="1094996" y="6782253"/>
                    <a:pt x="1099651" y="6782253"/>
                  </a:cubicBezTo>
                  <a:cubicBezTo>
                    <a:pt x="1102065" y="6782253"/>
                    <a:pt x="1104479" y="6781563"/>
                    <a:pt x="1106548" y="6780356"/>
                  </a:cubicBezTo>
                  <a:lnTo>
                    <a:pt x="1139134" y="6761045"/>
                  </a:lnTo>
                  <a:cubicBezTo>
                    <a:pt x="1139134" y="6761045"/>
                    <a:pt x="1139134" y="6761045"/>
                    <a:pt x="1139134" y="6761045"/>
                  </a:cubicBezTo>
                  <a:lnTo>
                    <a:pt x="1139134" y="6761045"/>
                  </a:lnTo>
                  <a:cubicBezTo>
                    <a:pt x="1139134" y="6761045"/>
                    <a:pt x="1139479" y="6760873"/>
                    <a:pt x="1139651" y="6760701"/>
                  </a:cubicBezTo>
                  <a:lnTo>
                    <a:pt x="1139651" y="6760701"/>
                  </a:lnTo>
                  <a:cubicBezTo>
                    <a:pt x="1139651" y="6760701"/>
                    <a:pt x="1139996" y="6760528"/>
                    <a:pt x="1140169" y="6760356"/>
                  </a:cubicBezTo>
                  <a:lnTo>
                    <a:pt x="1140169" y="6760356"/>
                  </a:lnTo>
                  <a:cubicBezTo>
                    <a:pt x="1153445" y="6752425"/>
                    <a:pt x="1165686" y="6745356"/>
                    <a:pt x="1165686" y="6745356"/>
                  </a:cubicBezTo>
                  <a:cubicBezTo>
                    <a:pt x="1172238" y="6741563"/>
                    <a:pt x="1174479" y="6733114"/>
                    <a:pt x="1170513" y="6726391"/>
                  </a:cubicBezTo>
                  <a:cubicBezTo>
                    <a:pt x="1167927" y="6722080"/>
                    <a:pt x="1163272" y="6719666"/>
                    <a:pt x="1158617" y="6719666"/>
                  </a:cubicBezTo>
                  <a:lnTo>
                    <a:pt x="1158617" y="6719666"/>
                  </a:lnTo>
                  <a:close/>
                  <a:moveTo>
                    <a:pt x="1277755" y="6649666"/>
                  </a:moveTo>
                  <a:cubicBezTo>
                    <a:pt x="1275341" y="6649666"/>
                    <a:pt x="1272928" y="6650356"/>
                    <a:pt x="1270686" y="6651563"/>
                  </a:cubicBezTo>
                  <a:lnTo>
                    <a:pt x="1211203" y="6686563"/>
                  </a:lnTo>
                  <a:cubicBezTo>
                    <a:pt x="1204652" y="6690356"/>
                    <a:pt x="1202410" y="6698804"/>
                    <a:pt x="1206376" y="6705529"/>
                  </a:cubicBezTo>
                  <a:cubicBezTo>
                    <a:pt x="1208962" y="6709839"/>
                    <a:pt x="1213617" y="6712252"/>
                    <a:pt x="1218272" y="6712252"/>
                  </a:cubicBezTo>
                  <a:cubicBezTo>
                    <a:pt x="1220686" y="6712252"/>
                    <a:pt x="1223100" y="6711563"/>
                    <a:pt x="1225169" y="6710356"/>
                  </a:cubicBezTo>
                  <a:cubicBezTo>
                    <a:pt x="1225169" y="6710356"/>
                    <a:pt x="1242755" y="6700011"/>
                    <a:pt x="1258790" y="6690528"/>
                  </a:cubicBezTo>
                  <a:lnTo>
                    <a:pt x="1284652" y="6675356"/>
                  </a:lnTo>
                  <a:cubicBezTo>
                    <a:pt x="1291203" y="6671563"/>
                    <a:pt x="1293272" y="6663114"/>
                    <a:pt x="1289479" y="6656563"/>
                  </a:cubicBezTo>
                  <a:cubicBezTo>
                    <a:pt x="1286893" y="6652252"/>
                    <a:pt x="1282238" y="6649839"/>
                    <a:pt x="1277583" y="6649839"/>
                  </a:cubicBezTo>
                  <a:lnTo>
                    <a:pt x="1277583" y="6649839"/>
                  </a:lnTo>
                  <a:close/>
                  <a:moveTo>
                    <a:pt x="1396548" y="6579666"/>
                  </a:moveTo>
                  <a:cubicBezTo>
                    <a:pt x="1394135" y="6579666"/>
                    <a:pt x="1391721" y="6580356"/>
                    <a:pt x="1389480" y="6581563"/>
                  </a:cubicBezTo>
                  <a:lnTo>
                    <a:pt x="1329997" y="6616563"/>
                  </a:lnTo>
                  <a:cubicBezTo>
                    <a:pt x="1323445" y="6620356"/>
                    <a:pt x="1321203" y="6628804"/>
                    <a:pt x="1325169" y="6635528"/>
                  </a:cubicBezTo>
                  <a:cubicBezTo>
                    <a:pt x="1327755" y="6639838"/>
                    <a:pt x="1332410" y="6642252"/>
                    <a:pt x="1337066" y="6642252"/>
                  </a:cubicBezTo>
                  <a:cubicBezTo>
                    <a:pt x="1339479" y="6642252"/>
                    <a:pt x="1341893" y="6641563"/>
                    <a:pt x="1343962" y="6640356"/>
                  </a:cubicBezTo>
                  <a:lnTo>
                    <a:pt x="1350859" y="6636390"/>
                  </a:lnTo>
                  <a:cubicBezTo>
                    <a:pt x="1350859" y="6636390"/>
                    <a:pt x="1351204" y="6636390"/>
                    <a:pt x="1351204" y="6636218"/>
                  </a:cubicBezTo>
                  <a:lnTo>
                    <a:pt x="1351204" y="6636218"/>
                  </a:lnTo>
                  <a:cubicBezTo>
                    <a:pt x="1351204" y="6636218"/>
                    <a:pt x="1351204" y="6636218"/>
                    <a:pt x="1351204" y="6636218"/>
                  </a:cubicBezTo>
                  <a:lnTo>
                    <a:pt x="1351548" y="6636218"/>
                  </a:lnTo>
                  <a:cubicBezTo>
                    <a:pt x="1351548" y="6636218"/>
                    <a:pt x="1352066" y="6635701"/>
                    <a:pt x="1352066" y="6635701"/>
                  </a:cubicBezTo>
                  <a:cubicBezTo>
                    <a:pt x="1352410" y="6635528"/>
                    <a:pt x="1352755" y="6635183"/>
                    <a:pt x="1353272" y="6635011"/>
                  </a:cubicBezTo>
                  <a:lnTo>
                    <a:pt x="1353272" y="6635011"/>
                  </a:lnTo>
                  <a:cubicBezTo>
                    <a:pt x="1369997" y="6625011"/>
                    <a:pt x="1403100" y="6605701"/>
                    <a:pt x="1403100" y="6605701"/>
                  </a:cubicBezTo>
                  <a:cubicBezTo>
                    <a:pt x="1409652" y="6601908"/>
                    <a:pt x="1411893" y="6593459"/>
                    <a:pt x="1407928" y="6586735"/>
                  </a:cubicBezTo>
                  <a:cubicBezTo>
                    <a:pt x="1405342" y="6582425"/>
                    <a:pt x="1400686" y="6580011"/>
                    <a:pt x="1396031" y="6580011"/>
                  </a:cubicBezTo>
                  <a:lnTo>
                    <a:pt x="1396031" y="6580011"/>
                  </a:lnTo>
                  <a:close/>
                  <a:moveTo>
                    <a:pt x="1515342" y="6509666"/>
                  </a:moveTo>
                  <a:cubicBezTo>
                    <a:pt x="1512928" y="6509666"/>
                    <a:pt x="1510514" y="6510356"/>
                    <a:pt x="1508273" y="6511563"/>
                  </a:cubicBezTo>
                  <a:lnTo>
                    <a:pt x="1448790" y="6546563"/>
                  </a:lnTo>
                  <a:cubicBezTo>
                    <a:pt x="1442238" y="6550356"/>
                    <a:pt x="1439997" y="6558804"/>
                    <a:pt x="1443962" y="6565528"/>
                  </a:cubicBezTo>
                  <a:cubicBezTo>
                    <a:pt x="1446549" y="6569838"/>
                    <a:pt x="1451204" y="6572252"/>
                    <a:pt x="1455859" y="6572252"/>
                  </a:cubicBezTo>
                  <a:cubicBezTo>
                    <a:pt x="1458273" y="6572252"/>
                    <a:pt x="1460687" y="6571562"/>
                    <a:pt x="1462928" y="6570355"/>
                  </a:cubicBezTo>
                  <a:cubicBezTo>
                    <a:pt x="1462928" y="6570355"/>
                    <a:pt x="1469135" y="6566735"/>
                    <a:pt x="1477583" y="6561735"/>
                  </a:cubicBezTo>
                  <a:lnTo>
                    <a:pt x="1522411" y="6535355"/>
                  </a:lnTo>
                  <a:cubicBezTo>
                    <a:pt x="1528790" y="6531390"/>
                    <a:pt x="1531032" y="6523114"/>
                    <a:pt x="1527238" y="6516562"/>
                  </a:cubicBezTo>
                  <a:cubicBezTo>
                    <a:pt x="1524652" y="6512252"/>
                    <a:pt x="1519997" y="6509838"/>
                    <a:pt x="1515342" y="6509838"/>
                  </a:cubicBezTo>
                  <a:lnTo>
                    <a:pt x="1515342" y="6509838"/>
                  </a:lnTo>
                  <a:close/>
                  <a:moveTo>
                    <a:pt x="1634135" y="6439666"/>
                  </a:moveTo>
                  <a:cubicBezTo>
                    <a:pt x="1631721" y="6439666"/>
                    <a:pt x="1629308" y="6440356"/>
                    <a:pt x="1627239" y="6441562"/>
                  </a:cubicBezTo>
                  <a:lnTo>
                    <a:pt x="1567756" y="6476562"/>
                  </a:lnTo>
                  <a:cubicBezTo>
                    <a:pt x="1561204" y="6480355"/>
                    <a:pt x="1558963" y="6488804"/>
                    <a:pt x="1562928" y="6495528"/>
                  </a:cubicBezTo>
                  <a:cubicBezTo>
                    <a:pt x="1565514" y="6499838"/>
                    <a:pt x="1570169" y="6502252"/>
                    <a:pt x="1574825" y="6502252"/>
                  </a:cubicBezTo>
                  <a:cubicBezTo>
                    <a:pt x="1577239" y="6502252"/>
                    <a:pt x="1579652" y="6501562"/>
                    <a:pt x="1581894" y="6500355"/>
                  </a:cubicBezTo>
                  <a:lnTo>
                    <a:pt x="1641376" y="6465355"/>
                  </a:lnTo>
                  <a:cubicBezTo>
                    <a:pt x="1647928" y="6461562"/>
                    <a:pt x="1650170" y="6453114"/>
                    <a:pt x="1646204" y="6446390"/>
                  </a:cubicBezTo>
                  <a:cubicBezTo>
                    <a:pt x="1643618" y="6442079"/>
                    <a:pt x="1638963" y="6439666"/>
                    <a:pt x="1634308" y="6439666"/>
                  </a:cubicBezTo>
                  <a:lnTo>
                    <a:pt x="1634308" y="6439666"/>
                  </a:lnTo>
                  <a:close/>
                  <a:moveTo>
                    <a:pt x="1752928" y="6369666"/>
                  </a:moveTo>
                  <a:cubicBezTo>
                    <a:pt x="1750515" y="6369666"/>
                    <a:pt x="1748101" y="6370356"/>
                    <a:pt x="1746032" y="6371562"/>
                  </a:cubicBezTo>
                  <a:lnTo>
                    <a:pt x="1686549" y="6406562"/>
                  </a:lnTo>
                  <a:cubicBezTo>
                    <a:pt x="1679997" y="6410355"/>
                    <a:pt x="1677756" y="6418804"/>
                    <a:pt x="1681721" y="6425528"/>
                  </a:cubicBezTo>
                  <a:cubicBezTo>
                    <a:pt x="1684308" y="6429838"/>
                    <a:pt x="1688963" y="6432252"/>
                    <a:pt x="1693618" y="6432252"/>
                  </a:cubicBezTo>
                  <a:cubicBezTo>
                    <a:pt x="1696032" y="6432252"/>
                    <a:pt x="1698446" y="6431562"/>
                    <a:pt x="1700687" y="6430355"/>
                  </a:cubicBezTo>
                  <a:cubicBezTo>
                    <a:pt x="1700687" y="6430355"/>
                    <a:pt x="1708618" y="6425700"/>
                    <a:pt x="1718791" y="6419666"/>
                  </a:cubicBezTo>
                  <a:lnTo>
                    <a:pt x="1760170" y="6395183"/>
                  </a:lnTo>
                  <a:cubicBezTo>
                    <a:pt x="1766722" y="6391218"/>
                    <a:pt x="1768791" y="6382941"/>
                    <a:pt x="1764998" y="6376390"/>
                  </a:cubicBezTo>
                  <a:cubicBezTo>
                    <a:pt x="1762411" y="6372079"/>
                    <a:pt x="1757756" y="6369666"/>
                    <a:pt x="1753101" y="6369666"/>
                  </a:cubicBezTo>
                  <a:lnTo>
                    <a:pt x="1753101" y="6369666"/>
                  </a:lnTo>
                  <a:close/>
                  <a:moveTo>
                    <a:pt x="1871722" y="6299666"/>
                  </a:moveTo>
                  <a:cubicBezTo>
                    <a:pt x="1869308" y="6299666"/>
                    <a:pt x="1866894" y="6300355"/>
                    <a:pt x="1864653" y="6301562"/>
                  </a:cubicBezTo>
                  <a:lnTo>
                    <a:pt x="1805170" y="6336562"/>
                  </a:lnTo>
                  <a:cubicBezTo>
                    <a:pt x="1798618" y="6340355"/>
                    <a:pt x="1796377" y="6348804"/>
                    <a:pt x="1800342" y="6355528"/>
                  </a:cubicBezTo>
                  <a:cubicBezTo>
                    <a:pt x="1802929" y="6359838"/>
                    <a:pt x="1807584" y="6362252"/>
                    <a:pt x="1812239" y="6362252"/>
                  </a:cubicBezTo>
                  <a:cubicBezTo>
                    <a:pt x="1814653" y="6362252"/>
                    <a:pt x="1817067" y="6361562"/>
                    <a:pt x="1819136" y="6360355"/>
                  </a:cubicBezTo>
                  <a:lnTo>
                    <a:pt x="1878618" y="6325355"/>
                  </a:lnTo>
                  <a:cubicBezTo>
                    <a:pt x="1885170" y="6321562"/>
                    <a:pt x="1887412" y="6313114"/>
                    <a:pt x="1883446" y="6306390"/>
                  </a:cubicBezTo>
                  <a:cubicBezTo>
                    <a:pt x="1880860" y="6302079"/>
                    <a:pt x="1876205" y="6299666"/>
                    <a:pt x="1871549" y="6299666"/>
                  </a:cubicBezTo>
                  <a:lnTo>
                    <a:pt x="1871549" y="6299666"/>
                  </a:lnTo>
                  <a:close/>
                  <a:moveTo>
                    <a:pt x="1990515" y="6229666"/>
                  </a:moveTo>
                  <a:cubicBezTo>
                    <a:pt x="1988101" y="6229666"/>
                    <a:pt x="1985688" y="6230355"/>
                    <a:pt x="1983446" y="6231562"/>
                  </a:cubicBezTo>
                  <a:lnTo>
                    <a:pt x="1923963" y="6266562"/>
                  </a:lnTo>
                  <a:cubicBezTo>
                    <a:pt x="1917412" y="6270355"/>
                    <a:pt x="1915170" y="6278804"/>
                    <a:pt x="1919136" y="6285528"/>
                  </a:cubicBezTo>
                  <a:cubicBezTo>
                    <a:pt x="1921722" y="6289838"/>
                    <a:pt x="1926377" y="6292252"/>
                    <a:pt x="1931032" y="6292252"/>
                  </a:cubicBezTo>
                  <a:cubicBezTo>
                    <a:pt x="1933446" y="6292252"/>
                    <a:pt x="1935860" y="6291562"/>
                    <a:pt x="1938101" y="6290355"/>
                  </a:cubicBezTo>
                  <a:cubicBezTo>
                    <a:pt x="1938101" y="6290355"/>
                    <a:pt x="1947929" y="6284666"/>
                    <a:pt x="1959481" y="6277769"/>
                  </a:cubicBezTo>
                  <a:lnTo>
                    <a:pt x="1997584" y="6255355"/>
                  </a:lnTo>
                  <a:cubicBezTo>
                    <a:pt x="2004136" y="6251389"/>
                    <a:pt x="2006205" y="6243114"/>
                    <a:pt x="2002412" y="6236562"/>
                  </a:cubicBezTo>
                  <a:cubicBezTo>
                    <a:pt x="1999825" y="6232252"/>
                    <a:pt x="1995170" y="6229838"/>
                    <a:pt x="1990515" y="6229838"/>
                  </a:cubicBezTo>
                  <a:lnTo>
                    <a:pt x="1990515" y="6229838"/>
                  </a:lnTo>
                  <a:close/>
                  <a:moveTo>
                    <a:pt x="2109309" y="6159666"/>
                  </a:moveTo>
                  <a:cubicBezTo>
                    <a:pt x="2106895" y="6159666"/>
                    <a:pt x="2104481" y="6160355"/>
                    <a:pt x="2102240" y="6161562"/>
                  </a:cubicBezTo>
                  <a:lnTo>
                    <a:pt x="2042757" y="6196562"/>
                  </a:lnTo>
                  <a:cubicBezTo>
                    <a:pt x="2036205" y="6200355"/>
                    <a:pt x="2033964" y="6208803"/>
                    <a:pt x="2037929" y="6215528"/>
                  </a:cubicBezTo>
                  <a:cubicBezTo>
                    <a:pt x="2040515" y="6219838"/>
                    <a:pt x="2045170" y="6222251"/>
                    <a:pt x="2049826" y="6222251"/>
                  </a:cubicBezTo>
                  <a:cubicBezTo>
                    <a:pt x="2052239" y="6222251"/>
                    <a:pt x="2054481" y="6221734"/>
                    <a:pt x="2056722" y="6220355"/>
                  </a:cubicBezTo>
                  <a:lnTo>
                    <a:pt x="2094481" y="6198114"/>
                  </a:lnTo>
                  <a:cubicBezTo>
                    <a:pt x="2094481" y="6198114"/>
                    <a:pt x="2094481" y="6198114"/>
                    <a:pt x="2094653" y="6198114"/>
                  </a:cubicBezTo>
                  <a:lnTo>
                    <a:pt x="2094998" y="6198114"/>
                  </a:lnTo>
                  <a:cubicBezTo>
                    <a:pt x="2106550" y="6191217"/>
                    <a:pt x="2116205" y="6185528"/>
                    <a:pt x="2116205" y="6185528"/>
                  </a:cubicBezTo>
                  <a:cubicBezTo>
                    <a:pt x="2122757" y="6181735"/>
                    <a:pt x="2124998" y="6173286"/>
                    <a:pt x="2121033" y="6166562"/>
                  </a:cubicBezTo>
                  <a:cubicBezTo>
                    <a:pt x="2118447" y="6162252"/>
                    <a:pt x="2113791" y="6159838"/>
                    <a:pt x="2109136" y="6159838"/>
                  </a:cubicBezTo>
                  <a:lnTo>
                    <a:pt x="2109136" y="6159838"/>
                  </a:lnTo>
                  <a:close/>
                  <a:moveTo>
                    <a:pt x="2228102" y="6089665"/>
                  </a:moveTo>
                  <a:cubicBezTo>
                    <a:pt x="2225688" y="6089665"/>
                    <a:pt x="2223274" y="6090355"/>
                    <a:pt x="2221033" y="6091562"/>
                  </a:cubicBezTo>
                  <a:lnTo>
                    <a:pt x="2161550" y="6126562"/>
                  </a:lnTo>
                  <a:cubicBezTo>
                    <a:pt x="2154998" y="6130355"/>
                    <a:pt x="2152757" y="6138803"/>
                    <a:pt x="2156723" y="6145527"/>
                  </a:cubicBezTo>
                  <a:cubicBezTo>
                    <a:pt x="2159309" y="6149838"/>
                    <a:pt x="2163964" y="6152251"/>
                    <a:pt x="2168619" y="6152251"/>
                  </a:cubicBezTo>
                  <a:cubicBezTo>
                    <a:pt x="2171033" y="6152251"/>
                    <a:pt x="2173447" y="6151562"/>
                    <a:pt x="2175688" y="6150355"/>
                  </a:cubicBezTo>
                  <a:lnTo>
                    <a:pt x="2235171" y="6115355"/>
                  </a:lnTo>
                  <a:cubicBezTo>
                    <a:pt x="2241723" y="6111562"/>
                    <a:pt x="2243964" y="6103114"/>
                    <a:pt x="2239999" y="6096389"/>
                  </a:cubicBezTo>
                  <a:cubicBezTo>
                    <a:pt x="2237412" y="6092079"/>
                    <a:pt x="2232757" y="6089665"/>
                    <a:pt x="2228102" y="6089665"/>
                  </a:cubicBezTo>
                  <a:lnTo>
                    <a:pt x="2228102" y="6089665"/>
                  </a:lnTo>
                  <a:close/>
                  <a:moveTo>
                    <a:pt x="2346895" y="6019665"/>
                  </a:moveTo>
                  <a:cubicBezTo>
                    <a:pt x="2344482" y="6019665"/>
                    <a:pt x="2342068" y="6020355"/>
                    <a:pt x="2339826" y="6021562"/>
                  </a:cubicBezTo>
                  <a:lnTo>
                    <a:pt x="2280343" y="6056562"/>
                  </a:lnTo>
                  <a:cubicBezTo>
                    <a:pt x="2273792" y="6060355"/>
                    <a:pt x="2271550" y="6068803"/>
                    <a:pt x="2275516" y="6075527"/>
                  </a:cubicBezTo>
                  <a:cubicBezTo>
                    <a:pt x="2278102" y="6079838"/>
                    <a:pt x="2282757" y="6082251"/>
                    <a:pt x="2287412" y="6082251"/>
                  </a:cubicBezTo>
                  <a:cubicBezTo>
                    <a:pt x="2289826" y="6082251"/>
                    <a:pt x="2292067" y="6081734"/>
                    <a:pt x="2294309" y="6080355"/>
                  </a:cubicBezTo>
                  <a:lnTo>
                    <a:pt x="2353964" y="6045182"/>
                  </a:lnTo>
                  <a:cubicBezTo>
                    <a:pt x="2360516" y="6041217"/>
                    <a:pt x="2362585" y="6032941"/>
                    <a:pt x="2358792" y="6026389"/>
                  </a:cubicBezTo>
                  <a:cubicBezTo>
                    <a:pt x="2356206" y="6022079"/>
                    <a:pt x="2351551" y="6019665"/>
                    <a:pt x="2346895" y="6019665"/>
                  </a:cubicBezTo>
                  <a:lnTo>
                    <a:pt x="2346895" y="6019665"/>
                  </a:lnTo>
                  <a:close/>
                  <a:moveTo>
                    <a:pt x="2465689" y="5949665"/>
                  </a:moveTo>
                  <a:cubicBezTo>
                    <a:pt x="2463275" y="5949665"/>
                    <a:pt x="2460861" y="5950355"/>
                    <a:pt x="2458792" y="5951562"/>
                  </a:cubicBezTo>
                  <a:lnTo>
                    <a:pt x="2399309" y="5986562"/>
                  </a:lnTo>
                  <a:cubicBezTo>
                    <a:pt x="2392758" y="5990355"/>
                    <a:pt x="2390516" y="5998803"/>
                    <a:pt x="2394482" y="6005527"/>
                  </a:cubicBezTo>
                  <a:cubicBezTo>
                    <a:pt x="2397068" y="6009838"/>
                    <a:pt x="2401723" y="6012251"/>
                    <a:pt x="2406378" y="6012251"/>
                  </a:cubicBezTo>
                  <a:cubicBezTo>
                    <a:pt x="2408792" y="6012251"/>
                    <a:pt x="2411206" y="6011562"/>
                    <a:pt x="2413447" y="6010355"/>
                  </a:cubicBezTo>
                  <a:lnTo>
                    <a:pt x="2472930" y="5975355"/>
                  </a:lnTo>
                  <a:cubicBezTo>
                    <a:pt x="2479482" y="5971562"/>
                    <a:pt x="2481723" y="5963113"/>
                    <a:pt x="2477758" y="5956389"/>
                  </a:cubicBezTo>
                  <a:cubicBezTo>
                    <a:pt x="2475171" y="5952079"/>
                    <a:pt x="2470516" y="5949665"/>
                    <a:pt x="2465861" y="5949665"/>
                  </a:cubicBezTo>
                  <a:lnTo>
                    <a:pt x="2465861" y="5949665"/>
                  </a:lnTo>
                  <a:close/>
                  <a:moveTo>
                    <a:pt x="2584482" y="5879665"/>
                  </a:moveTo>
                  <a:cubicBezTo>
                    <a:pt x="2582068" y="5879665"/>
                    <a:pt x="2579654" y="5880355"/>
                    <a:pt x="2577586" y="5881562"/>
                  </a:cubicBezTo>
                  <a:lnTo>
                    <a:pt x="2518102" y="5916562"/>
                  </a:lnTo>
                  <a:cubicBezTo>
                    <a:pt x="2511551" y="5920355"/>
                    <a:pt x="2509309" y="5928803"/>
                    <a:pt x="2513275" y="5935527"/>
                  </a:cubicBezTo>
                  <a:cubicBezTo>
                    <a:pt x="2515861" y="5939838"/>
                    <a:pt x="2520516" y="5942251"/>
                    <a:pt x="2525171" y="5942251"/>
                  </a:cubicBezTo>
                  <a:cubicBezTo>
                    <a:pt x="2527585" y="5942251"/>
                    <a:pt x="2529827" y="5941734"/>
                    <a:pt x="2532068" y="5940355"/>
                  </a:cubicBezTo>
                  <a:lnTo>
                    <a:pt x="2591723" y="5905182"/>
                  </a:lnTo>
                  <a:cubicBezTo>
                    <a:pt x="2598275" y="5901216"/>
                    <a:pt x="2600344" y="5892941"/>
                    <a:pt x="2596551" y="5886389"/>
                  </a:cubicBezTo>
                  <a:cubicBezTo>
                    <a:pt x="2593965" y="5882079"/>
                    <a:pt x="2589310" y="5879665"/>
                    <a:pt x="2584654" y="5879665"/>
                  </a:cubicBezTo>
                  <a:lnTo>
                    <a:pt x="2584654" y="5879665"/>
                  </a:lnTo>
                  <a:close/>
                  <a:moveTo>
                    <a:pt x="2703275" y="5809665"/>
                  </a:moveTo>
                  <a:cubicBezTo>
                    <a:pt x="2700862" y="5809665"/>
                    <a:pt x="2698448" y="5810354"/>
                    <a:pt x="2696206" y="5811561"/>
                  </a:cubicBezTo>
                  <a:lnTo>
                    <a:pt x="2636723" y="5846562"/>
                  </a:lnTo>
                  <a:cubicBezTo>
                    <a:pt x="2630172" y="5850355"/>
                    <a:pt x="2627930" y="5858803"/>
                    <a:pt x="2631896" y="5865527"/>
                  </a:cubicBezTo>
                  <a:cubicBezTo>
                    <a:pt x="2634482" y="5869838"/>
                    <a:pt x="2639137" y="5872251"/>
                    <a:pt x="2643792" y="5872251"/>
                  </a:cubicBezTo>
                  <a:cubicBezTo>
                    <a:pt x="2646206" y="5872251"/>
                    <a:pt x="2648620" y="5871561"/>
                    <a:pt x="2650689" y="5870355"/>
                  </a:cubicBezTo>
                  <a:lnTo>
                    <a:pt x="2710172" y="5835355"/>
                  </a:lnTo>
                  <a:cubicBezTo>
                    <a:pt x="2716724" y="5831562"/>
                    <a:pt x="2718965" y="5823113"/>
                    <a:pt x="2714999" y="5816389"/>
                  </a:cubicBezTo>
                  <a:cubicBezTo>
                    <a:pt x="2712413" y="5812079"/>
                    <a:pt x="2707758" y="5809665"/>
                    <a:pt x="2703103" y="5809665"/>
                  </a:cubicBezTo>
                  <a:lnTo>
                    <a:pt x="2703103" y="5809665"/>
                  </a:lnTo>
                  <a:close/>
                  <a:moveTo>
                    <a:pt x="2822069" y="5739665"/>
                  </a:moveTo>
                  <a:cubicBezTo>
                    <a:pt x="2819655" y="5739665"/>
                    <a:pt x="2817241" y="5740354"/>
                    <a:pt x="2815000" y="5741561"/>
                  </a:cubicBezTo>
                  <a:lnTo>
                    <a:pt x="2755517" y="5776561"/>
                  </a:lnTo>
                  <a:cubicBezTo>
                    <a:pt x="2748965" y="5780355"/>
                    <a:pt x="2746724" y="5788803"/>
                    <a:pt x="2750689" y="5795527"/>
                  </a:cubicBezTo>
                  <a:cubicBezTo>
                    <a:pt x="2753275" y="5799837"/>
                    <a:pt x="2757931" y="5802251"/>
                    <a:pt x="2762586" y="5802251"/>
                  </a:cubicBezTo>
                  <a:cubicBezTo>
                    <a:pt x="2765000" y="5802251"/>
                    <a:pt x="2767241" y="5801734"/>
                    <a:pt x="2769482" y="5800355"/>
                  </a:cubicBezTo>
                  <a:lnTo>
                    <a:pt x="2828965" y="5765354"/>
                  </a:lnTo>
                  <a:cubicBezTo>
                    <a:pt x="2835517" y="5761389"/>
                    <a:pt x="2837586" y="5753113"/>
                    <a:pt x="2833793" y="5746561"/>
                  </a:cubicBezTo>
                  <a:cubicBezTo>
                    <a:pt x="2831207" y="5742251"/>
                    <a:pt x="2826551" y="5739837"/>
                    <a:pt x="2821896" y="5739837"/>
                  </a:cubicBezTo>
                  <a:lnTo>
                    <a:pt x="2821896" y="5739837"/>
                  </a:lnTo>
                  <a:close/>
                  <a:moveTo>
                    <a:pt x="2940862" y="5669665"/>
                  </a:moveTo>
                  <a:cubicBezTo>
                    <a:pt x="2938448" y="5669665"/>
                    <a:pt x="2936034" y="5670354"/>
                    <a:pt x="2933793" y="5671561"/>
                  </a:cubicBezTo>
                  <a:lnTo>
                    <a:pt x="2874310" y="5706561"/>
                  </a:lnTo>
                  <a:cubicBezTo>
                    <a:pt x="2867758" y="5710355"/>
                    <a:pt x="2865517" y="5718803"/>
                    <a:pt x="2869483" y="5725527"/>
                  </a:cubicBezTo>
                  <a:cubicBezTo>
                    <a:pt x="2872069" y="5729837"/>
                    <a:pt x="2876724" y="5732251"/>
                    <a:pt x="2881379" y="5732251"/>
                  </a:cubicBezTo>
                  <a:cubicBezTo>
                    <a:pt x="2883793" y="5732251"/>
                    <a:pt x="2886207" y="5731561"/>
                    <a:pt x="2888276" y="5730354"/>
                  </a:cubicBezTo>
                  <a:lnTo>
                    <a:pt x="2894138" y="5726906"/>
                  </a:lnTo>
                  <a:cubicBezTo>
                    <a:pt x="2909138" y="5718113"/>
                    <a:pt x="2947758" y="5695354"/>
                    <a:pt x="2947758" y="5695354"/>
                  </a:cubicBezTo>
                  <a:cubicBezTo>
                    <a:pt x="2954310" y="5691561"/>
                    <a:pt x="2956552" y="5683113"/>
                    <a:pt x="2952586" y="5676389"/>
                  </a:cubicBezTo>
                  <a:cubicBezTo>
                    <a:pt x="2950000" y="5672079"/>
                    <a:pt x="2945345" y="5669665"/>
                    <a:pt x="2940690" y="5669665"/>
                  </a:cubicBezTo>
                  <a:lnTo>
                    <a:pt x="2940690" y="5669665"/>
                  </a:lnTo>
                  <a:close/>
                  <a:moveTo>
                    <a:pt x="3059655" y="5599664"/>
                  </a:moveTo>
                  <a:cubicBezTo>
                    <a:pt x="3057242" y="5599664"/>
                    <a:pt x="3054828" y="5600354"/>
                    <a:pt x="3052586" y="5601561"/>
                  </a:cubicBezTo>
                  <a:lnTo>
                    <a:pt x="2993103" y="5636561"/>
                  </a:lnTo>
                  <a:cubicBezTo>
                    <a:pt x="2986552" y="5640354"/>
                    <a:pt x="2984310" y="5648803"/>
                    <a:pt x="2988276" y="5655526"/>
                  </a:cubicBezTo>
                  <a:cubicBezTo>
                    <a:pt x="2990862" y="5659837"/>
                    <a:pt x="2995517" y="5662251"/>
                    <a:pt x="3000172" y="5662251"/>
                  </a:cubicBezTo>
                  <a:cubicBezTo>
                    <a:pt x="3002586" y="5662251"/>
                    <a:pt x="3005000" y="5661734"/>
                    <a:pt x="3007069" y="5660354"/>
                  </a:cubicBezTo>
                  <a:lnTo>
                    <a:pt x="3066552" y="5625354"/>
                  </a:lnTo>
                  <a:cubicBezTo>
                    <a:pt x="3073104" y="5621389"/>
                    <a:pt x="3075172" y="5613113"/>
                    <a:pt x="3071380" y="5606561"/>
                  </a:cubicBezTo>
                  <a:cubicBezTo>
                    <a:pt x="3068793" y="5602251"/>
                    <a:pt x="3064138" y="5599837"/>
                    <a:pt x="3059483" y="5599837"/>
                  </a:cubicBezTo>
                  <a:lnTo>
                    <a:pt x="3059483" y="5599837"/>
                  </a:lnTo>
                  <a:close/>
                  <a:moveTo>
                    <a:pt x="3178449" y="5529664"/>
                  </a:moveTo>
                  <a:cubicBezTo>
                    <a:pt x="3176035" y="5529664"/>
                    <a:pt x="3173621" y="5530354"/>
                    <a:pt x="3171380" y="5531561"/>
                  </a:cubicBezTo>
                  <a:lnTo>
                    <a:pt x="3111897" y="5566561"/>
                  </a:lnTo>
                  <a:cubicBezTo>
                    <a:pt x="3105345" y="5570354"/>
                    <a:pt x="3103104" y="5578803"/>
                    <a:pt x="3107069" y="5585526"/>
                  </a:cubicBezTo>
                  <a:cubicBezTo>
                    <a:pt x="3109655" y="5589837"/>
                    <a:pt x="3114311" y="5592251"/>
                    <a:pt x="3118966" y="5592251"/>
                  </a:cubicBezTo>
                  <a:cubicBezTo>
                    <a:pt x="3121380" y="5592251"/>
                    <a:pt x="3123793" y="5591561"/>
                    <a:pt x="3126035" y="5590354"/>
                  </a:cubicBezTo>
                  <a:lnTo>
                    <a:pt x="3132931" y="5586389"/>
                  </a:lnTo>
                  <a:cubicBezTo>
                    <a:pt x="3132931" y="5586389"/>
                    <a:pt x="3133104" y="5586389"/>
                    <a:pt x="3133276" y="5586216"/>
                  </a:cubicBezTo>
                  <a:lnTo>
                    <a:pt x="3134483" y="5585526"/>
                  </a:lnTo>
                  <a:cubicBezTo>
                    <a:pt x="3134483" y="5585526"/>
                    <a:pt x="3134828" y="5585354"/>
                    <a:pt x="3135000" y="5585182"/>
                  </a:cubicBezTo>
                  <a:lnTo>
                    <a:pt x="3135000" y="5585182"/>
                  </a:lnTo>
                  <a:cubicBezTo>
                    <a:pt x="3135000" y="5585182"/>
                    <a:pt x="3135000" y="5585182"/>
                    <a:pt x="3135173" y="5585182"/>
                  </a:cubicBezTo>
                  <a:lnTo>
                    <a:pt x="3135173" y="5585182"/>
                  </a:lnTo>
                  <a:cubicBezTo>
                    <a:pt x="3135173" y="5585182"/>
                    <a:pt x="3135173" y="5585182"/>
                    <a:pt x="3135173" y="5585182"/>
                  </a:cubicBezTo>
                  <a:lnTo>
                    <a:pt x="3135173" y="5585182"/>
                  </a:lnTo>
                  <a:cubicBezTo>
                    <a:pt x="3152069" y="5575181"/>
                    <a:pt x="3185000" y="5555699"/>
                    <a:pt x="3185000" y="5555699"/>
                  </a:cubicBezTo>
                  <a:cubicBezTo>
                    <a:pt x="3191552" y="5551906"/>
                    <a:pt x="3193793" y="5543457"/>
                    <a:pt x="3189828" y="5536733"/>
                  </a:cubicBezTo>
                  <a:cubicBezTo>
                    <a:pt x="3187242" y="5532423"/>
                    <a:pt x="3182587" y="5530009"/>
                    <a:pt x="3177931" y="5530009"/>
                  </a:cubicBezTo>
                  <a:lnTo>
                    <a:pt x="3177931" y="5530009"/>
                  </a:lnTo>
                  <a:close/>
                  <a:moveTo>
                    <a:pt x="3297242" y="5459664"/>
                  </a:moveTo>
                  <a:cubicBezTo>
                    <a:pt x="3294828" y="5459664"/>
                    <a:pt x="3292414" y="5460354"/>
                    <a:pt x="3290346" y="5461561"/>
                  </a:cubicBezTo>
                  <a:lnTo>
                    <a:pt x="3230863" y="5496561"/>
                  </a:lnTo>
                  <a:cubicBezTo>
                    <a:pt x="3224311" y="5500354"/>
                    <a:pt x="3222069" y="5508802"/>
                    <a:pt x="3226035" y="5515526"/>
                  </a:cubicBezTo>
                  <a:cubicBezTo>
                    <a:pt x="3228621" y="5519837"/>
                    <a:pt x="3233276" y="5522251"/>
                    <a:pt x="3237931" y="5522251"/>
                  </a:cubicBezTo>
                  <a:cubicBezTo>
                    <a:pt x="3240345" y="5522251"/>
                    <a:pt x="3242759" y="5521561"/>
                    <a:pt x="3244828" y="5520354"/>
                  </a:cubicBezTo>
                  <a:lnTo>
                    <a:pt x="3304311" y="5485354"/>
                  </a:lnTo>
                  <a:cubicBezTo>
                    <a:pt x="3310863" y="5481561"/>
                    <a:pt x="3313104" y="5473113"/>
                    <a:pt x="3309139" y="5466561"/>
                  </a:cubicBezTo>
                  <a:cubicBezTo>
                    <a:pt x="3306552" y="5462250"/>
                    <a:pt x="3301897" y="5459837"/>
                    <a:pt x="3297242" y="5459837"/>
                  </a:cubicBezTo>
                  <a:lnTo>
                    <a:pt x="3297242" y="5459837"/>
                  </a:lnTo>
                  <a:close/>
                  <a:moveTo>
                    <a:pt x="3416035" y="5389664"/>
                  </a:moveTo>
                  <a:cubicBezTo>
                    <a:pt x="3413622" y="5389664"/>
                    <a:pt x="3411208" y="5390354"/>
                    <a:pt x="3408966" y="5391561"/>
                  </a:cubicBezTo>
                  <a:lnTo>
                    <a:pt x="3349483" y="5426561"/>
                  </a:lnTo>
                  <a:cubicBezTo>
                    <a:pt x="3342932" y="5430354"/>
                    <a:pt x="3340690" y="5438802"/>
                    <a:pt x="3344656" y="5445526"/>
                  </a:cubicBezTo>
                  <a:cubicBezTo>
                    <a:pt x="3347242" y="5449837"/>
                    <a:pt x="3351897" y="5452251"/>
                    <a:pt x="3356552" y="5452251"/>
                  </a:cubicBezTo>
                  <a:cubicBezTo>
                    <a:pt x="3358966" y="5452251"/>
                    <a:pt x="3361380" y="5451561"/>
                    <a:pt x="3363449" y="5450354"/>
                  </a:cubicBezTo>
                  <a:lnTo>
                    <a:pt x="3422932" y="5415354"/>
                  </a:lnTo>
                  <a:cubicBezTo>
                    <a:pt x="3429484" y="5411561"/>
                    <a:pt x="3431725" y="5403113"/>
                    <a:pt x="3427760" y="5396388"/>
                  </a:cubicBezTo>
                  <a:cubicBezTo>
                    <a:pt x="3425173" y="5392078"/>
                    <a:pt x="3420518" y="5389664"/>
                    <a:pt x="3415863" y="5389664"/>
                  </a:cubicBezTo>
                  <a:lnTo>
                    <a:pt x="3415863" y="5389664"/>
                  </a:lnTo>
                  <a:close/>
                  <a:moveTo>
                    <a:pt x="3534829" y="5319664"/>
                  </a:moveTo>
                  <a:cubicBezTo>
                    <a:pt x="3532415" y="5319664"/>
                    <a:pt x="3530001" y="5320353"/>
                    <a:pt x="3527760" y="5321560"/>
                  </a:cubicBezTo>
                  <a:lnTo>
                    <a:pt x="3468277" y="5356561"/>
                  </a:lnTo>
                  <a:cubicBezTo>
                    <a:pt x="3461725" y="5360354"/>
                    <a:pt x="3459484" y="5368802"/>
                    <a:pt x="3463449" y="5375526"/>
                  </a:cubicBezTo>
                  <a:cubicBezTo>
                    <a:pt x="3466036" y="5379837"/>
                    <a:pt x="3470691" y="5382251"/>
                    <a:pt x="3475346" y="5382251"/>
                  </a:cubicBezTo>
                  <a:cubicBezTo>
                    <a:pt x="3477760" y="5382251"/>
                    <a:pt x="3480173" y="5381561"/>
                    <a:pt x="3482242" y="5380354"/>
                  </a:cubicBezTo>
                  <a:lnTo>
                    <a:pt x="3541725" y="5345354"/>
                  </a:lnTo>
                  <a:cubicBezTo>
                    <a:pt x="3548277" y="5341561"/>
                    <a:pt x="3550518" y="5333112"/>
                    <a:pt x="3546553" y="5326561"/>
                  </a:cubicBezTo>
                  <a:cubicBezTo>
                    <a:pt x="3543967" y="5322250"/>
                    <a:pt x="3539312" y="5319836"/>
                    <a:pt x="3534656" y="5319836"/>
                  </a:cubicBezTo>
                  <a:lnTo>
                    <a:pt x="3534656" y="5319836"/>
                  </a:lnTo>
                  <a:close/>
                  <a:moveTo>
                    <a:pt x="3653622" y="5249664"/>
                  </a:moveTo>
                  <a:cubicBezTo>
                    <a:pt x="3651208" y="5249664"/>
                    <a:pt x="3648794" y="5250353"/>
                    <a:pt x="3646553" y="5251560"/>
                  </a:cubicBezTo>
                  <a:lnTo>
                    <a:pt x="3587070" y="5286560"/>
                  </a:lnTo>
                  <a:cubicBezTo>
                    <a:pt x="3580519" y="5290354"/>
                    <a:pt x="3578277" y="5298802"/>
                    <a:pt x="3582243" y="5305526"/>
                  </a:cubicBezTo>
                  <a:cubicBezTo>
                    <a:pt x="3584829" y="5309836"/>
                    <a:pt x="3589484" y="5312250"/>
                    <a:pt x="3594139" y="5312250"/>
                  </a:cubicBezTo>
                  <a:cubicBezTo>
                    <a:pt x="3596553" y="5312250"/>
                    <a:pt x="3598967" y="5311561"/>
                    <a:pt x="3601208" y="5310354"/>
                  </a:cubicBezTo>
                  <a:lnTo>
                    <a:pt x="3660691" y="5275354"/>
                  </a:lnTo>
                  <a:cubicBezTo>
                    <a:pt x="3667243" y="5271560"/>
                    <a:pt x="3669484" y="5263112"/>
                    <a:pt x="3665519" y="5256388"/>
                  </a:cubicBezTo>
                  <a:cubicBezTo>
                    <a:pt x="3662932" y="5252078"/>
                    <a:pt x="3658277" y="5249664"/>
                    <a:pt x="3653622" y="5249664"/>
                  </a:cubicBezTo>
                  <a:lnTo>
                    <a:pt x="3653622" y="5249664"/>
                  </a:lnTo>
                  <a:close/>
                  <a:moveTo>
                    <a:pt x="3772415" y="5179664"/>
                  </a:moveTo>
                  <a:cubicBezTo>
                    <a:pt x="3770002" y="5179664"/>
                    <a:pt x="3767588" y="5180353"/>
                    <a:pt x="3765347" y="5181560"/>
                  </a:cubicBezTo>
                  <a:lnTo>
                    <a:pt x="3705863" y="5216560"/>
                  </a:lnTo>
                  <a:cubicBezTo>
                    <a:pt x="3699312" y="5220353"/>
                    <a:pt x="3697070" y="5228802"/>
                    <a:pt x="3701036" y="5235526"/>
                  </a:cubicBezTo>
                  <a:cubicBezTo>
                    <a:pt x="3703622" y="5239836"/>
                    <a:pt x="3708277" y="5242250"/>
                    <a:pt x="3712932" y="5242250"/>
                  </a:cubicBezTo>
                  <a:cubicBezTo>
                    <a:pt x="3715346" y="5242250"/>
                    <a:pt x="3717588" y="5241733"/>
                    <a:pt x="3719829" y="5240354"/>
                  </a:cubicBezTo>
                  <a:lnTo>
                    <a:pt x="3777415" y="5206388"/>
                  </a:lnTo>
                  <a:cubicBezTo>
                    <a:pt x="3777415" y="5206388"/>
                    <a:pt x="3777760" y="5206388"/>
                    <a:pt x="3777760" y="5206215"/>
                  </a:cubicBezTo>
                  <a:lnTo>
                    <a:pt x="3777760" y="5206215"/>
                  </a:lnTo>
                  <a:cubicBezTo>
                    <a:pt x="3778795" y="5205698"/>
                    <a:pt x="3779312" y="5205354"/>
                    <a:pt x="3779312" y="5205354"/>
                  </a:cubicBezTo>
                  <a:cubicBezTo>
                    <a:pt x="3785864" y="5201560"/>
                    <a:pt x="3788105" y="5193112"/>
                    <a:pt x="3784140" y="5186388"/>
                  </a:cubicBezTo>
                  <a:cubicBezTo>
                    <a:pt x="3781553" y="5182078"/>
                    <a:pt x="3776898" y="5179664"/>
                    <a:pt x="3772243" y="5179664"/>
                  </a:cubicBezTo>
                  <a:lnTo>
                    <a:pt x="3772243" y="5179664"/>
                  </a:lnTo>
                  <a:close/>
                  <a:moveTo>
                    <a:pt x="3896898" y="5112422"/>
                  </a:moveTo>
                  <a:cubicBezTo>
                    <a:pt x="3895864" y="5112422"/>
                    <a:pt x="3894657" y="5112422"/>
                    <a:pt x="3893450" y="5112767"/>
                  </a:cubicBezTo>
                  <a:cubicBezTo>
                    <a:pt x="3880347" y="5116043"/>
                    <a:pt x="3867760" y="5121215"/>
                    <a:pt x="3855864" y="5128112"/>
                  </a:cubicBezTo>
                  <a:lnTo>
                    <a:pt x="3824657" y="5146388"/>
                  </a:lnTo>
                  <a:cubicBezTo>
                    <a:pt x="3818105" y="5150181"/>
                    <a:pt x="3815864" y="5158629"/>
                    <a:pt x="3819829" y="5165353"/>
                  </a:cubicBezTo>
                  <a:cubicBezTo>
                    <a:pt x="3822416" y="5169664"/>
                    <a:pt x="3827071" y="5172078"/>
                    <a:pt x="3831726" y="5172078"/>
                  </a:cubicBezTo>
                  <a:cubicBezTo>
                    <a:pt x="3834140" y="5172078"/>
                    <a:pt x="3836553" y="5171388"/>
                    <a:pt x="3838795" y="5170181"/>
                  </a:cubicBezTo>
                  <a:lnTo>
                    <a:pt x="3870002" y="5151905"/>
                  </a:lnTo>
                  <a:lnTo>
                    <a:pt x="3870002" y="5151905"/>
                  </a:lnTo>
                  <a:cubicBezTo>
                    <a:pt x="3870002" y="5151905"/>
                    <a:pt x="3870002" y="5151905"/>
                    <a:pt x="3870174" y="5151905"/>
                  </a:cubicBezTo>
                  <a:cubicBezTo>
                    <a:pt x="3870174" y="5151905"/>
                    <a:pt x="3870174" y="5151905"/>
                    <a:pt x="3870174" y="5151905"/>
                  </a:cubicBezTo>
                  <a:cubicBezTo>
                    <a:pt x="3870174" y="5151905"/>
                    <a:pt x="3870174" y="5151905"/>
                    <a:pt x="3870347" y="5151905"/>
                  </a:cubicBezTo>
                  <a:cubicBezTo>
                    <a:pt x="3870347" y="5151905"/>
                    <a:pt x="3870347" y="5151905"/>
                    <a:pt x="3870347" y="5151905"/>
                  </a:cubicBezTo>
                  <a:cubicBezTo>
                    <a:pt x="3870347" y="5151905"/>
                    <a:pt x="3870347" y="5151905"/>
                    <a:pt x="3870519" y="5151905"/>
                  </a:cubicBezTo>
                  <a:lnTo>
                    <a:pt x="3870519" y="5151905"/>
                  </a:lnTo>
                  <a:cubicBezTo>
                    <a:pt x="3870519" y="5151905"/>
                    <a:pt x="3870519" y="5151905"/>
                    <a:pt x="3870692" y="5151905"/>
                  </a:cubicBezTo>
                  <a:cubicBezTo>
                    <a:pt x="3870692" y="5151905"/>
                    <a:pt x="3870692" y="5151905"/>
                    <a:pt x="3870692" y="5151905"/>
                  </a:cubicBezTo>
                  <a:cubicBezTo>
                    <a:pt x="3870692" y="5151905"/>
                    <a:pt x="3870692" y="5151905"/>
                    <a:pt x="3870864" y="5151905"/>
                  </a:cubicBezTo>
                  <a:lnTo>
                    <a:pt x="3870864" y="5151905"/>
                  </a:lnTo>
                  <a:cubicBezTo>
                    <a:pt x="3877071" y="5148285"/>
                    <a:pt x="3883795" y="5145353"/>
                    <a:pt x="3890519" y="5143112"/>
                  </a:cubicBezTo>
                  <a:lnTo>
                    <a:pt x="3890519" y="5143112"/>
                  </a:lnTo>
                  <a:cubicBezTo>
                    <a:pt x="3890519" y="5143112"/>
                    <a:pt x="3890519" y="5143112"/>
                    <a:pt x="3890691" y="5143112"/>
                  </a:cubicBezTo>
                  <a:cubicBezTo>
                    <a:pt x="3890691" y="5143112"/>
                    <a:pt x="3890691" y="5143112"/>
                    <a:pt x="3890691" y="5143112"/>
                  </a:cubicBezTo>
                  <a:cubicBezTo>
                    <a:pt x="3890691" y="5143112"/>
                    <a:pt x="3890691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0864" y="5143112"/>
                  </a:cubicBezTo>
                  <a:cubicBezTo>
                    <a:pt x="3890864" y="5143112"/>
                    <a:pt x="3890864" y="5143112"/>
                    <a:pt x="3891036" y="5143112"/>
                  </a:cubicBezTo>
                  <a:cubicBezTo>
                    <a:pt x="3891036" y="5143112"/>
                    <a:pt x="3891036" y="5143112"/>
                    <a:pt x="3891036" y="5143112"/>
                  </a:cubicBezTo>
                  <a:cubicBezTo>
                    <a:pt x="3893622" y="5142250"/>
                    <a:pt x="3896209" y="5141560"/>
                    <a:pt x="3898795" y="5140871"/>
                  </a:cubicBezTo>
                  <a:cubicBezTo>
                    <a:pt x="3906209" y="5138974"/>
                    <a:pt x="3910692" y="5131560"/>
                    <a:pt x="3908795" y="5124147"/>
                  </a:cubicBezTo>
                  <a:cubicBezTo>
                    <a:pt x="3907243" y="5117939"/>
                    <a:pt x="3901554" y="5113802"/>
                    <a:pt x="3895519" y="5113802"/>
                  </a:cubicBezTo>
                  <a:lnTo>
                    <a:pt x="3895519" y="5113802"/>
                  </a:lnTo>
                  <a:close/>
                  <a:moveTo>
                    <a:pt x="3972761" y="5115871"/>
                  </a:moveTo>
                  <a:cubicBezTo>
                    <a:pt x="3967071" y="5115871"/>
                    <a:pt x="3961726" y="5119491"/>
                    <a:pt x="3959830" y="5125181"/>
                  </a:cubicBezTo>
                  <a:cubicBezTo>
                    <a:pt x="3957243" y="5132422"/>
                    <a:pt x="3961036" y="5140181"/>
                    <a:pt x="3968278" y="5142767"/>
                  </a:cubicBezTo>
                  <a:lnTo>
                    <a:pt x="3968278" y="5142767"/>
                  </a:lnTo>
                  <a:cubicBezTo>
                    <a:pt x="3968278" y="5142767"/>
                    <a:pt x="3968450" y="5142767"/>
                    <a:pt x="3968623" y="5142767"/>
                  </a:cubicBezTo>
                  <a:cubicBezTo>
                    <a:pt x="3968623" y="5142767"/>
                    <a:pt x="3968623" y="5142767"/>
                    <a:pt x="3968623" y="5142767"/>
                  </a:cubicBezTo>
                  <a:cubicBezTo>
                    <a:pt x="3968623" y="5142767"/>
                    <a:pt x="3968795" y="5142767"/>
                    <a:pt x="3968968" y="5142767"/>
                  </a:cubicBezTo>
                  <a:cubicBezTo>
                    <a:pt x="3968968" y="5142767"/>
                    <a:pt x="3968968" y="5142767"/>
                    <a:pt x="3968968" y="5142767"/>
                  </a:cubicBezTo>
                  <a:cubicBezTo>
                    <a:pt x="3968968" y="5142767"/>
                    <a:pt x="3968968" y="5142767"/>
                    <a:pt x="3969140" y="5142767"/>
                  </a:cubicBezTo>
                  <a:cubicBezTo>
                    <a:pt x="3969140" y="5142767"/>
                    <a:pt x="3969140" y="5142767"/>
                    <a:pt x="3969140" y="5142767"/>
                  </a:cubicBezTo>
                  <a:cubicBezTo>
                    <a:pt x="3969140" y="5142767"/>
                    <a:pt x="3969312" y="5142767"/>
                    <a:pt x="3969485" y="5142767"/>
                  </a:cubicBezTo>
                  <a:lnTo>
                    <a:pt x="3969485" y="5142767"/>
                  </a:lnTo>
                  <a:cubicBezTo>
                    <a:pt x="3969485" y="5142767"/>
                    <a:pt x="3969657" y="5142767"/>
                    <a:pt x="3969830" y="5142767"/>
                  </a:cubicBezTo>
                  <a:cubicBezTo>
                    <a:pt x="3969830" y="5142767"/>
                    <a:pt x="3969830" y="5142767"/>
                    <a:pt x="3969830" y="5142767"/>
                  </a:cubicBezTo>
                  <a:cubicBezTo>
                    <a:pt x="3969830" y="5142767"/>
                    <a:pt x="3969830" y="5142767"/>
                    <a:pt x="3970002" y="5142767"/>
                  </a:cubicBezTo>
                  <a:cubicBezTo>
                    <a:pt x="3970002" y="5142767"/>
                    <a:pt x="3970002" y="5142767"/>
                    <a:pt x="3970002" y="5142767"/>
                  </a:cubicBezTo>
                  <a:cubicBezTo>
                    <a:pt x="3970002" y="5142767"/>
                    <a:pt x="3970174" y="5142767"/>
                    <a:pt x="3970347" y="5142767"/>
                  </a:cubicBezTo>
                  <a:cubicBezTo>
                    <a:pt x="3970347" y="5142767"/>
                    <a:pt x="3970347" y="5142767"/>
                    <a:pt x="3970347" y="5142767"/>
                  </a:cubicBezTo>
                  <a:cubicBezTo>
                    <a:pt x="3970347" y="5142767"/>
                    <a:pt x="3970347" y="5142767"/>
                    <a:pt x="3970519" y="5142767"/>
                  </a:cubicBezTo>
                  <a:cubicBezTo>
                    <a:pt x="3970519" y="5142767"/>
                    <a:pt x="3970519" y="5142767"/>
                    <a:pt x="3970519" y="5142767"/>
                  </a:cubicBezTo>
                  <a:cubicBezTo>
                    <a:pt x="3970519" y="5142767"/>
                    <a:pt x="3970692" y="5142767"/>
                    <a:pt x="3970864" y="5142767"/>
                  </a:cubicBezTo>
                  <a:cubicBezTo>
                    <a:pt x="3970864" y="5142767"/>
                    <a:pt x="3970864" y="5142767"/>
                    <a:pt x="3970864" y="5142767"/>
                  </a:cubicBezTo>
                  <a:cubicBezTo>
                    <a:pt x="3970864" y="5142767"/>
                    <a:pt x="3970864" y="5142767"/>
                    <a:pt x="3971036" y="5142767"/>
                  </a:cubicBezTo>
                  <a:cubicBezTo>
                    <a:pt x="3971036" y="5142767"/>
                    <a:pt x="3971036" y="5142767"/>
                    <a:pt x="3971036" y="5142767"/>
                  </a:cubicBezTo>
                  <a:cubicBezTo>
                    <a:pt x="3971036" y="5142767"/>
                    <a:pt x="3971209" y="5142767"/>
                    <a:pt x="3971381" y="5142767"/>
                  </a:cubicBezTo>
                  <a:cubicBezTo>
                    <a:pt x="3971381" y="5142767"/>
                    <a:pt x="3971381" y="5142767"/>
                    <a:pt x="3971381" y="5142767"/>
                  </a:cubicBezTo>
                  <a:cubicBezTo>
                    <a:pt x="3971381" y="5142767"/>
                    <a:pt x="3971381" y="5142767"/>
                    <a:pt x="3971554" y="5142767"/>
                  </a:cubicBezTo>
                  <a:cubicBezTo>
                    <a:pt x="3971554" y="5142767"/>
                    <a:pt x="3971554" y="5142767"/>
                    <a:pt x="3971554" y="5142767"/>
                  </a:cubicBezTo>
                  <a:cubicBezTo>
                    <a:pt x="3971554" y="5142767"/>
                    <a:pt x="3971726" y="5142767"/>
                    <a:pt x="3971899" y="5142767"/>
                  </a:cubicBezTo>
                  <a:cubicBezTo>
                    <a:pt x="3971899" y="5142767"/>
                    <a:pt x="3971899" y="5142767"/>
                    <a:pt x="3971899" y="5142767"/>
                  </a:cubicBezTo>
                  <a:cubicBezTo>
                    <a:pt x="3971899" y="5142767"/>
                    <a:pt x="3972071" y="5142767"/>
                    <a:pt x="3972244" y="5142767"/>
                  </a:cubicBezTo>
                  <a:cubicBezTo>
                    <a:pt x="3972244" y="5142767"/>
                    <a:pt x="3972244" y="5142767"/>
                    <a:pt x="3972244" y="5142767"/>
                  </a:cubicBezTo>
                  <a:cubicBezTo>
                    <a:pt x="3972244" y="5142767"/>
                    <a:pt x="3972416" y="5142767"/>
                    <a:pt x="3972588" y="5142767"/>
                  </a:cubicBezTo>
                  <a:lnTo>
                    <a:pt x="3972588" y="5142767"/>
                  </a:lnTo>
                  <a:cubicBezTo>
                    <a:pt x="3972588" y="5142767"/>
                    <a:pt x="3972761" y="5142767"/>
                    <a:pt x="3972933" y="5142767"/>
                  </a:cubicBezTo>
                  <a:cubicBezTo>
                    <a:pt x="3972933" y="5142767"/>
                    <a:pt x="3972933" y="5142767"/>
                    <a:pt x="3972933" y="5142767"/>
                  </a:cubicBezTo>
                  <a:cubicBezTo>
                    <a:pt x="3972933" y="5142767"/>
                    <a:pt x="3973105" y="5142767"/>
                    <a:pt x="3973278" y="5142767"/>
                  </a:cubicBezTo>
                  <a:cubicBezTo>
                    <a:pt x="3973278" y="5142767"/>
                    <a:pt x="3973278" y="5142767"/>
                    <a:pt x="3973278" y="5142767"/>
                  </a:cubicBezTo>
                  <a:cubicBezTo>
                    <a:pt x="3973278" y="5142767"/>
                    <a:pt x="3973450" y="5142767"/>
                    <a:pt x="3973623" y="5142767"/>
                  </a:cubicBezTo>
                  <a:cubicBezTo>
                    <a:pt x="3973623" y="5142767"/>
                    <a:pt x="3973623" y="5142767"/>
                    <a:pt x="3973623" y="5142767"/>
                  </a:cubicBezTo>
                  <a:cubicBezTo>
                    <a:pt x="3973623" y="5142767"/>
                    <a:pt x="3973795" y="5142767"/>
                    <a:pt x="3973967" y="5142767"/>
                  </a:cubicBezTo>
                  <a:cubicBezTo>
                    <a:pt x="3973967" y="5142767"/>
                    <a:pt x="3973967" y="5142767"/>
                    <a:pt x="3973967" y="5142767"/>
                  </a:cubicBezTo>
                  <a:cubicBezTo>
                    <a:pt x="3973967" y="5142767"/>
                    <a:pt x="3974140" y="5142767"/>
                    <a:pt x="3974312" y="5142767"/>
                  </a:cubicBezTo>
                  <a:cubicBezTo>
                    <a:pt x="3974312" y="5142767"/>
                    <a:pt x="3974312" y="5142767"/>
                    <a:pt x="3974312" y="5142767"/>
                  </a:cubicBezTo>
                  <a:cubicBezTo>
                    <a:pt x="3974312" y="5142767"/>
                    <a:pt x="3974485" y="5142767"/>
                    <a:pt x="3974657" y="5142767"/>
                  </a:cubicBezTo>
                  <a:cubicBezTo>
                    <a:pt x="3974657" y="5142767"/>
                    <a:pt x="3974657" y="5142767"/>
                    <a:pt x="3974657" y="5142767"/>
                  </a:cubicBezTo>
                  <a:cubicBezTo>
                    <a:pt x="3974830" y="5142767"/>
                    <a:pt x="3975002" y="5142767"/>
                    <a:pt x="3975347" y="5143112"/>
                  </a:cubicBezTo>
                  <a:cubicBezTo>
                    <a:pt x="3975347" y="5143112"/>
                    <a:pt x="3975347" y="5143112"/>
                    <a:pt x="3975347" y="5143112"/>
                  </a:cubicBezTo>
                  <a:cubicBezTo>
                    <a:pt x="3975519" y="5143112"/>
                    <a:pt x="3975692" y="5143284"/>
                    <a:pt x="3976036" y="5143457"/>
                  </a:cubicBezTo>
                  <a:lnTo>
                    <a:pt x="3976036" y="5143457"/>
                  </a:lnTo>
                  <a:cubicBezTo>
                    <a:pt x="3976036" y="5143457"/>
                    <a:pt x="3976381" y="5143629"/>
                    <a:pt x="3976726" y="5143802"/>
                  </a:cubicBezTo>
                  <a:lnTo>
                    <a:pt x="3976726" y="5143802"/>
                  </a:lnTo>
                  <a:cubicBezTo>
                    <a:pt x="3980347" y="5145353"/>
                    <a:pt x="3983968" y="5147250"/>
                    <a:pt x="3987416" y="5149319"/>
                  </a:cubicBezTo>
                  <a:lnTo>
                    <a:pt x="3987416" y="5149319"/>
                  </a:lnTo>
                  <a:cubicBezTo>
                    <a:pt x="3987416" y="5149319"/>
                    <a:pt x="3987761" y="5149492"/>
                    <a:pt x="3987933" y="5149664"/>
                  </a:cubicBezTo>
                  <a:cubicBezTo>
                    <a:pt x="3987933" y="5149664"/>
                    <a:pt x="3987933" y="5149664"/>
                    <a:pt x="3987933" y="5149664"/>
                  </a:cubicBezTo>
                  <a:cubicBezTo>
                    <a:pt x="3987933" y="5149664"/>
                    <a:pt x="3988106" y="5149664"/>
                    <a:pt x="3988278" y="5149664"/>
                  </a:cubicBezTo>
                  <a:lnTo>
                    <a:pt x="3988278" y="5149664"/>
                  </a:lnTo>
                  <a:cubicBezTo>
                    <a:pt x="3988278" y="5149664"/>
                    <a:pt x="3988967" y="5150009"/>
                    <a:pt x="3990002" y="5150698"/>
                  </a:cubicBezTo>
                  <a:lnTo>
                    <a:pt x="3990002" y="5150698"/>
                  </a:lnTo>
                  <a:cubicBezTo>
                    <a:pt x="3990002" y="5150698"/>
                    <a:pt x="3990347" y="5150871"/>
                    <a:pt x="3990347" y="5151043"/>
                  </a:cubicBezTo>
                  <a:lnTo>
                    <a:pt x="3990347" y="5151043"/>
                  </a:lnTo>
                  <a:cubicBezTo>
                    <a:pt x="3990347" y="5151043"/>
                    <a:pt x="3990692" y="5151215"/>
                    <a:pt x="3990864" y="5151388"/>
                  </a:cubicBezTo>
                  <a:lnTo>
                    <a:pt x="3990864" y="5151388"/>
                  </a:lnTo>
                  <a:cubicBezTo>
                    <a:pt x="3990864" y="5151388"/>
                    <a:pt x="3991209" y="5151560"/>
                    <a:pt x="3991381" y="5151733"/>
                  </a:cubicBezTo>
                  <a:lnTo>
                    <a:pt x="3991381" y="5151733"/>
                  </a:lnTo>
                  <a:cubicBezTo>
                    <a:pt x="3991381" y="5151733"/>
                    <a:pt x="3991381" y="5151733"/>
                    <a:pt x="3991554" y="5151733"/>
                  </a:cubicBezTo>
                  <a:lnTo>
                    <a:pt x="3991554" y="5151733"/>
                  </a:lnTo>
                  <a:cubicBezTo>
                    <a:pt x="3991554" y="5151733"/>
                    <a:pt x="3991554" y="5151733"/>
                    <a:pt x="3991554" y="5151733"/>
                  </a:cubicBezTo>
                  <a:lnTo>
                    <a:pt x="3991726" y="5151733"/>
                  </a:lnTo>
                  <a:cubicBezTo>
                    <a:pt x="3991726" y="5151733"/>
                    <a:pt x="3991726" y="5151733"/>
                    <a:pt x="3991726" y="5151733"/>
                  </a:cubicBezTo>
                  <a:lnTo>
                    <a:pt x="3991726" y="5151733"/>
                  </a:lnTo>
                  <a:cubicBezTo>
                    <a:pt x="3991726" y="5151733"/>
                    <a:pt x="3991726" y="5151733"/>
                    <a:pt x="3991726" y="5151733"/>
                  </a:cubicBezTo>
                  <a:lnTo>
                    <a:pt x="3991726" y="5151733"/>
                  </a:lnTo>
                  <a:cubicBezTo>
                    <a:pt x="3991726" y="5151733"/>
                    <a:pt x="3991726" y="5151733"/>
                    <a:pt x="3991899" y="5151905"/>
                  </a:cubicBezTo>
                  <a:lnTo>
                    <a:pt x="3991899" y="5151905"/>
                  </a:lnTo>
                  <a:cubicBezTo>
                    <a:pt x="3991899" y="5151905"/>
                    <a:pt x="3991899" y="5151905"/>
                    <a:pt x="3991899" y="5151905"/>
                  </a:cubicBezTo>
                  <a:lnTo>
                    <a:pt x="3992416" y="5152250"/>
                  </a:lnTo>
                  <a:cubicBezTo>
                    <a:pt x="3992416" y="5152250"/>
                    <a:pt x="3992416" y="5152250"/>
                    <a:pt x="3992416" y="5152250"/>
                  </a:cubicBezTo>
                  <a:lnTo>
                    <a:pt x="3992416" y="5152250"/>
                  </a:lnTo>
                  <a:cubicBezTo>
                    <a:pt x="3992416" y="5152250"/>
                    <a:pt x="3992416" y="5152250"/>
                    <a:pt x="3992416" y="5152250"/>
                  </a:cubicBezTo>
                  <a:lnTo>
                    <a:pt x="4027243" y="5172767"/>
                  </a:lnTo>
                  <a:cubicBezTo>
                    <a:pt x="4029485" y="5174147"/>
                    <a:pt x="4031899" y="5174664"/>
                    <a:pt x="4034312" y="5174664"/>
                  </a:cubicBezTo>
                  <a:cubicBezTo>
                    <a:pt x="4038968" y="5174664"/>
                    <a:pt x="4043623" y="5172250"/>
                    <a:pt x="4046209" y="5167939"/>
                  </a:cubicBezTo>
                  <a:cubicBezTo>
                    <a:pt x="4050175" y="5161388"/>
                    <a:pt x="4047933" y="5152940"/>
                    <a:pt x="4041381" y="5148974"/>
                  </a:cubicBezTo>
                  <a:lnTo>
                    <a:pt x="4001381" y="5125353"/>
                  </a:lnTo>
                  <a:cubicBezTo>
                    <a:pt x="3993450" y="5120698"/>
                    <a:pt x="3984830" y="5116732"/>
                    <a:pt x="3976036" y="5113629"/>
                  </a:cubicBezTo>
                  <a:cubicBezTo>
                    <a:pt x="3974485" y="5113112"/>
                    <a:pt x="3972933" y="5112767"/>
                    <a:pt x="3971381" y="5112767"/>
                  </a:cubicBezTo>
                  <a:lnTo>
                    <a:pt x="3971381" y="5112767"/>
                  </a:lnTo>
                  <a:close/>
                  <a:moveTo>
                    <a:pt x="4095002" y="5185353"/>
                  </a:moveTo>
                  <a:cubicBezTo>
                    <a:pt x="4090347" y="5185353"/>
                    <a:pt x="4085692" y="5187767"/>
                    <a:pt x="4083106" y="5192077"/>
                  </a:cubicBezTo>
                  <a:cubicBezTo>
                    <a:pt x="4079140" y="5198629"/>
                    <a:pt x="4081381" y="5207078"/>
                    <a:pt x="4087933" y="5211043"/>
                  </a:cubicBezTo>
                  <a:cubicBezTo>
                    <a:pt x="4087933" y="5211043"/>
                    <a:pt x="4133278" y="5237940"/>
                    <a:pt x="4144658" y="5244664"/>
                  </a:cubicBezTo>
                  <a:lnTo>
                    <a:pt x="4144658" y="5244664"/>
                  </a:lnTo>
                  <a:cubicBezTo>
                    <a:pt x="4144658" y="5244664"/>
                    <a:pt x="4146037" y="5245526"/>
                    <a:pt x="4146554" y="5245698"/>
                  </a:cubicBezTo>
                  <a:lnTo>
                    <a:pt x="4146554" y="5245698"/>
                  </a:lnTo>
                  <a:cubicBezTo>
                    <a:pt x="4146554" y="5245698"/>
                    <a:pt x="4146899" y="5245871"/>
                    <a:pt x="4147071" y="5246043"/>
                  </a:cubicBezTo>
                  <a:lnTo>
                    <a:pt x="4147071" y="5246043"/>
                  </a:lnTo>
                  <a:cubicBezTo>
                    <a:pt x="4147071" y="5246043"/>
                    <a:pt x="4147071" y="5246043"/>
                    <a:pt x="4147071" y="5246043"/>
                  </a:cubicBezTo>
                  <a:lnTo>
                    <a:pt x="4147071" y="5246043"/>
                  </a:lnTo>
                  <a:cubicBezTo>
                    <a:pt x="4147071" y="5246043"/>
                    <a:pt x="4147071" y="5246043"/>
                    <a:pt x="4147071" y="5246043"/>
                  </a:cubicBezTo>
                  <a:lnTo>
                    <a:pt x="4147071" y="5246043"/>
                  </a:lnTo>
                  <a:cubicBezTo>
                    <a:pt x="4147071" y="5246043"/>
                    <a:pt x="4147071" y="5246043"/>
                    <a:pt x="4147071" y="5246043"/>
                  </a:cubicBezTo>
                  <a:lnTo>
                    <a:pt x="4147071" y="5246043"/>
                  </a:lnTo>
                  <a:cubicBezTo>
                    <a:pt x="4147071" y="5246043"/>
                    <a:pt x="4147071" y="5246043"/>
                    <a:pt x="4147071" y="5246043"/>
                  </a:cubicBezTo>
                  <a:lnTo>
                    <a:pt x="4147071" y="5246043"/>
                  </a:lnTo>
                  <a:cubicBezTo>
                    <a:pt x="4149313" y="5247423"/>
                    <a:pt x="4151726" y="5247940"/>
                    <a:pt x="4154140" y="5247940"/>
                  </a:cubicBezTo>
                  <a:cubicBezTo>
                    <a:pt x="4158795" y="5247940"/>
                    <a:pt x="4163451" y="5245526"/>
                    <a:pt x="4166037" y="5241215"/>
                  </a:cubicBezTo>
                  <a:cubicBezTo>
                    <a:pt x="4170002" y="5234664"/>
                    <a:pt x="4167761" y="5226216"/>
                    <a:pt x="4161209" y="5222250"/>
                  </a:cubicBezTo>
                  <a:lnTo>
                    <a:pt x="4101899" y="5187078"/>
                  </a:lnTo>
                  <a:cubicBezTo>
                    <a:pt x="4099658" y="5185698"/>
                    <a:pt x="4097244" y="5185181"/>
                    <a:pt x="4094830" y="5185181"/>
                  </a:cubicBezTo>
                  <a:lnTo>
                    <a:pt x="4094830" y="5185181"/>
                  </a:lnTo>
                  <a:close/>
                  <a:moveTo>
                    <a:pt x="4213623" y="5255698"/>
                  </a:moveTo>
                  <a:cubicBezTo>
                    <a:pt x="4208968" y="5255698"/>
                    <a:pt x="4204313" y="5258112"/>
                    <a:pt x="4201727" y="5262423"/>
                  </a:cubicBezTo>
                  <a:cubicBezTo>
                    <a:pt x="4197761" y="5268974"/>
                    <a:pt x="4200003" y="5277423"/>
                    <a:pt x="4206554" y="5281388"/>
                  </a:cubicBezTo>
                  <a:cubicBezTo>
                    <a:pt x="4206554" y="5281388"/>
                    <a:pt x="4216382" y="5287250"/>
                    <a:pt x="4227934" y="5293974"/>
                  </a:cubicBezTo>
                  <a:lnTo>
                    <a:pt x="4227934" y="5293974"/>
                  </a:lnTo>
                  <a:cubicBezTo>
                    <a:pt x="4227934" y="5293974"/>
                    <a:pt x="4228278" y="5294319"/>
                    <a:pt x="4228451" y="5294319"/>
                  </a:cubicBezTo>
                  <a:lnTo>
                    <a:pt x="4265865" y="5316560"/>
                  </a:lnTo>
                  <a:cubicBezTo>
                    <a:pt x="4268106" y="5317767"/>
                    <a:pt x="4270348" y="5318457"/>
                    <a:pt x="4272761" y="5318457"/>
                  </a:cubicBezTo>
                  <a:cubicBezTo>
                    <a:pt x="4277417" y="5318457"/>
                    <a:pt x="4282072" y="5316043"/>
                    <a:pt x="4284658" y="5311733"/>
                  </a:cubicBezTo>
                  <a:cubicBezTo>
                    <a:pt x="4288623" y="5305181"/>
                    <a:pt x="4286382" y="5296733"/>
                    <a:pt x="4279830" y="5292768"/>
                  </a:cubicBezTo>
                  <a:lnTo>
                    <a:pt x="4220520" y="5257595"/>
                  </a:lnTo>
                  <a:cubicBezTo>
                    <a:pt x="4218278" y="5256215"/>
                    <a:pt x="4215865" y="5255698"/>
                    <a:pt x="4213451" y="5255698"/>
                  </a:cubicBezTo>
                  <a:lnTo>
                    <a:pt x="4213451" y="5255698"/>
                  </a:lnTo>
                  <a:close/>
                  <a:moveTo>
                    <a:pt x="4332244" y="5326043"/>
                  </a:moveTo>
                  <a:cubicBezTo>
                    <a:pt x="4327589" y="5326043"/>
                    <a:pt x="4322934" y="5328457"/>
                    <a:pt x="4320348" y="5332767"/>
                  </a:cubicBezTo>
                  <a:cubicBezTo>
                    <a:pt x="4316382" y="5339319"/>
                    <a:pt x="4318624" y="5347768"/>
                    <a:pt x="4325175" y="5351733"/>
                  </a:cubicBezTo>
                  <a:cubicBezTo>
                    <a:pt x="4325175" y="5351733"/>
                    <a:pt x="4341382" y="5361388"/>
                    <a:pt x="4356900" y="5370526"/>
                  </a:cubicBezTo>
                  <a:lnTo>
                    <a:pt x="4357072" y="5370526"/>
                  </a:lnTo>
                  <a:cubicBezTo>
                    <a:pt x="4357072" y="5370526"/>
                    <a:pt x="4357072" y="5370526"/>
                    <a:pt x="4357072" y="5370526"/>
                  </a:cubicBezTo>
                  <a:lnTo>
                    <a:pt x="4384486" y="5386733"/>
                  </a:lnTo>
                  <a:cubicBezTo>
                    <a:pt x="4386727" y="5387940"/>
                    <a:pt x="4389141" y="5388630"/>
                    <a:pt x="4391382" y="5388630"/>
                  </a:cubicBezTo>
                  <a:cubicBezTo>
                    <a:pt x="4396037" y="5388630"/>
                    <a:pt x="4400693" y="5386216"/>
                    <a:pt x="4403279" y="5381905"/>
                  </a:cubicBezTo>
                  <a:cubicBezTo>
                    <a:pt x="4407244" y="5375354"/>
                    <a:pt x="4405003" y="5366905"/>
                    <a:pt x="4398451" y="5362940"/>
                  </a:cubicBezTo>
                  <a:lnTo>
                    <a:pt x="4339141" y="5327768"/>
                  </a:lnTo>
                  <a:cubicBezTo>
                    <a:pt x="4336899" y="5326388"/>
                    <a:pt x="4334486" y="5325871"/>
                    <a:pt x="4332072" y="5325871"/>
                  </a:cubicBezTo>
                  <a:lnTo>
                    <a:pt x="4332072" y="5325871"/>
                  </a:lnTo>
                  <a:close/>
                  <a:moveTo>
                    <a:pt x="4450865" y="5396388"/>
                  </a:moveTo>
                  <a:cubicBezTo>
                    <a:pt x="4446210" y="5396388"/>
                    <a:pt x="4441555" y="5398802"/>
                    <a:pt x="4438969" y="5403113"/>
                  </a:cubicBezTo>
                  <a:cubicBezTo>
                    <a:pt x="4435175" y="5409664"/>
                    <a:pt x="4437244" y="5418112"/>
                    <a:pt x="4443796" y="5421906"/>
                  </a:cubicBezTo>
                  <a:lnTo>
                    <a:pt x="4503279" y="5457078"/>
                  </a:lnTo>
                  <a:cubicBezTo>
                    <a:pt x="4505521" y="5458285"/>
                    <a:pt x="4507934" y="5458975"/>
                    <a:pt x="4510176" y="5458975"/>
                  </a:cubicBezTo>
                  <a:cubicBezTo>
                    <a:pt x="4514831" y="5458975"/>
                    <a:pt x="4519486" y="5456561"/>
                    <a:pt x="4522072" y="5452251"/>
                  </a:cubicBezTo>
                  <a:cubicBezTo>
                    <a:pt x="4526038" y="5445699"/>
                    <a:pt x="4523797" y="5437250"/>
                    <a:pt x="4517245" y="5433285"/>
                  </a:cubicBezTo>
                  <a:lnTo>
                    <a:pt x="4457934" y="5398112"/>
                  </a:lnTo>
                  <a:cubicBezTo>
                    <a:pt x="4455693" y="5396733"/>
                    <a:pt x="4453279" y="5396216"/>
                    <a:pt x="4450865" y="5396216"/>
                  </a:cubicBezTo>
                  <a:lnTo>
                    <a:pt x="4450865" y="5396216"/>
                  </a:lnTo>
                  <a:close/>
                  <a:moveTo>
                    <a:pt x="4569486" y="5466733"/>
                  </a:moveTo>
                  <a:cubicBezTo>
                    <a:pt x="4564831" y="5466733"/>
                    <a:pt x="4560176" y="5469147"/>
                    <a:pt x="4557590" y="5473457"/>
                  </a:cubicBezTo>
                  <a:cubicBezTo>
                    <a:pt x="4553624" y="5480009"/>
                    <a:pt x="4555865" y="5488457"/>
                    <a:pt x="4562417" y="5492423"/>
                  </a:cubicBezTo>
                  <a:cubicBezTo>
                    <a:pt x="4562417" y="5492423"/>
                    <a:pt x="4570693" y="5497423"/>
                    <a:pt x="4581210" y="5503458"/>
                  </a:cubicBezTo>
                  <a:lnTo>
                    <a:pt x="4581210" y="5503458"/>
                  </a:lnTo>
                  <a:cubicBezTo>
                    <a:pt x="4581210" y="5503458"/>
                    <a:pt x="4582072" y="5503975"/>
                    <a:pt x="4582417" y="5504319"/>
                  </a:cubicBezTo>
                  <a:lnTo>
                    <a:pt x="4582417" y="5504319"/>
                  </a:lnTo>
                  <a:cubicBezTo>
                    <a:pt x="4582417" y="5504319"/>
                    <a:pt x="4583279" y="5504837"/>
                    <a:pt x="4583624" y="5505009"/>
                  </a:cubicBezTo>
                  <a:lnTo>
                    <a:pt x="4583624" y="5505009"/>
                  </a:lnTo>
                  <a:cubicBezTo>
                    <a:pt x="4583624" y="5505009"/>
                    <a:pt x="4584486" y="5505527"/>
                    <a:pt x="4584831" y="5505871"/>
                  </a:cubicBezTo>
                  <a:lnTo>
                    <a:pt x="4584831" y="5505871"/>
                  </a:lnTo>
                  <a:cubicBezTo>
                    <a:pt x="4584831" y="5505871"/>
                    <a:pt x="4585348" y="5506216"/>
                    <a:pt x="4585521" y="5506216"/>
                  </a:cubicBezTo>
                  <a:lnTo>
                    <a:pt x="4585521" y="5506216"/>
                  </a:lnTo>
                  <a:cubicBezTo>
                    <a:pt x="4585521" y="5506216"/>
                    <a:pt x="4585521" y="5506216"/>
                    <a:pt x="4585693" y="5506216"/>
                  </a:cubicBezTo>
                  <a:lnTo>
                    <a:pt x="4586555" y="5506733"/>
                  </a:lnTo>
                  <a:lnTo>
                    <a:pt x="4586555" y="5506733"/>
                  </a:lnTo>
                  <a:lnTo>
                    <a:pt x="4621210" y="5527250"/>
                  </a:lnTo>
                  <a:cubicBezTo>
                    <a:pt x="4623452" y="5528630"/>
                    <a:pt x="4625865" y="5529147"/>
                    <a:pt x="4628279" y="5529147"/>
                  </a:cubicBezTo>
                  <a:cubicBezTo>
                    <a:pt x="4632934" y="5529147"/>
                    <a:pt x="4637589" y="5526733"/>
                    <a:pt x="4640176" y="5522423"/>
                  </a:cubicBezTo>
                  <a:cubicBezTo>
                    <a:pt x="4644141" y="5515871"/>
                    <a:pt x="4641900" y="5507423"/>
                    <a:pt x="4635349" y="5503458"/>
                  </a:cubicBezTo>
                  <a:lnTo>
                    <a:pt x="4576038" y="5468285"/>
                  </a:lnTo>
                  <a:cubicBezTo>
                    <a:pt x="4573797" y="5466905"/>
                    <a:pt x="4571383" y="5466388"/>
                    <a:pt x="4568969" y="5466388"/>
                  </a:cubicBezTo>
                  <a:lnTo>
                    <a:pt x="4568969" y="5466388"/>
                  </a:lnTo>
                  <a:close/>
                  <a:moveTo>
                    <a:pt x="4688107" y="5537078"/>
                  </a:moveTo>
                  <a:cubicBezTo>
                    <a:pt x="4683452" y="5537078"/>
                    <a:pt x="4678797" y="5539492"/>
                    <a:pt x="4676211" y="5543802"/>
                  </a:cubicBezTo>
                  <a:cubicBezTo>
                    <a:pt x="4672245" y="5550354"/>
                    <a:pt x="4674486" y="5558802"/>
                    <a:pt x="4681038" y="5562768"/>
                  </a:cubicBezTo>
                  <a:cubicBezTo>
                    <a:pt x="4681038" y="5562768"/>
                    <a:pt x="4686900" y="5566216"/>
                    <a:pt x="4695004" y="5571044"/>
                  </a:cubicBezTo>
                  <a:lnTo>
                    <a:pt x="4740521" y="5597940"/>
                  </a:lnTo>
                  <a:cubicBezTo>
                    <a:pt x="4742762" y="5599147"/>
                    <a:pt x="4745004" y="5599837"/>
                    <a:pt x="4747418" y="5599837"/>
                  </a:cubicBezTo>
                  <a:cubicBezTo>
                    <a:pt x="4752073" y="5599837"/>
                    <a:pt x="4756728" y="5597423"/>
                    <a:pt x="4759314" y="5593113"/>
                  </a:cubicBezTo>
                  <a:cubicBezTo>
                    <a:pt x="4763280" y="5586561"/>
                    <a:pt x="4761038" y="5578113"/>
                    <a:pt x="4754486" y="5574147"/>
                  </a:cubicBezTo>
                  <a:lnTo>
                    <a:pt x="4695176" y="5538975"/>
                  </a:lnTo>
                  <a:cubicBezTo>
                    <a:pt x="4692935" y="5537595"/>
                    <a:pt x="4690521" y="5537078"/>
                    <a:pt x="4688107" y="5537078"/>
                  </a:cubicBezTo>
                  <a:lnTo>
                    <a:pt x="4688107" y="5537078"/>
                  </a:lnTo>
                  <a:close/>
                  <a:moveTo>
                    <a:pt x="4806728" y="5607423"/>
                  </a:moveTo>
                  <a:cubicBezTo>
                    <a:pt x="4802073" y="5607423"/>
                    <a:pt x="4797418" y="5609837"/>
                    <a:pt x="4794832" y="5614147"/>
                  </a:cubicBezTo>
                  <a:cubicBezTo>
                    <a:pt x="4790866" y="5620699"/>
                    <a:pt x="4793107" y="5629147"/>
                    <a:pt x="4799659" y="5633113"/>
                  </a:cubicBezTo>
                  <a:cubicBezTo>
                    <a:pt x="4799659" y="5633113"/>
                    <a:pt x="4810866" y="5639837"/>
                    <a:pt x="4823624" y="5647251"/>
                  </a:cubicBezTo>
                  <a:lnTo>
                    <a:pt x="4859142" y="5668285"/>
                  </a:lnTo>
                  <a:cubicBezTo>
                    <a:pt x="4861383" y="5669492"/>
                    <a:pt x="4863625" y="5670182"/>
                    <a:pt x="4866038" y="5670182"/>
                  </a:cubicBezTo>
                  <a:cubicBezTo>
                    <a:pt x="4870694" y="5670182"/>
                    <a:pt x="4875349" y="5667768"/>
                    <a:pt x="4877935" y="5663458"/>
                  </a:cubicBezTo>
                  <a:cubicBezTo>
                    <a:pt x="4881901" y="5656906"/>
                    <a:pt x="4879659" y="5648457"/>
                    <a:pt x="4873107" y="5644492"/>
                  </a:cubicBezTo>
                  <a:lnTo>
                    <a:pt x="4813797" y="5609320"/>
                  </a:lnTo>
                  <a:cubicBezTo>
                    <a:pt x="4811556" y="5607941"/>
                    <a:pt x="4809142" y="5607423"/>
                    <a:pt x="4806728" y="5607423"/>
                  </a:cubicBezTo>
                  <a:lnTo>
                    <a:pt x="4806728" y="5607423"/>
                  </a:lnTo>
                  <a:close/>
                  <a:moveTo>
                    <a:pt x="4925349" y="5676734"/>
                  </a:moveTo>
                  <a:cubicBezTo>
                    <a:pt x="4920349" y="5676734"/>
                    <a:pt x="4915694" y="5679320"/>
                    <a:pt x="4913107" y="5683975"/>
                  </a:cubicBezTo>
                  <a:cubicBezTo>
                    <a:pt x="4909487" y="5690699"/>
                    <a:pt x="4912073" y="5698975"/>
                    <a:pt x="4918797" y="5702596"/>
                  </a:cubicBezTo>
                  <a:cubicBezTo>
                    <a:pt x="4921038" y="5703803"/>
                    <a:pt x="4923280" y="5705009"/>
                    <a:pt x="4925521" y="5706216"/>
                  </a:cubicBezTo>
                  <a:cubicBezTo>
                    <a:pt x="4925521" y="5706216"/>
                    <a:pt x="4925866" y="5706216"/>
                    <a:pt x="4926039" y="5706389"/>
                  </a:cubicBezTo>
                  <a:cubicBezTo>
                    <a:pt x="4926039" y="5706389"/>
                    <a:pt x="4926383" y="5706561"/>
                    <a:pt x="4926556" y="5706733"/>
                  </a:cubicBezTo>
                  <a:cubicBezTo>
                    <a:pt x="4926728" y="5706733"/>
                    <a:pt x="4926900" y="5706906"/>
                    <a:pt x="4927246" y="5707079"/>
                  </a:cubicBezTo>
                  <a:cubicBezTo>
                    <a:pt x="4927246" y="5707079"/>
                    <a:pt x="4927418" y="5707079"/>
                    <a:pt x="4927590" y="5707079"/>
                  </a:cubicBezTo>
                  <a:cubicBezTo>
                    <a:pt x="4927763" y="5707079"/>
                    <a:pt x="4928107" y="5707251"/>
                    <a:pt x="4928280" y="5707423"/>
                  </a:cubicBezTo>
                  <a:cubicBezTo>
                    <a:pt x="4928280" y="5707423"/>
                    <a:pt x="4928280" y="5707423"/>
                    <a:pt x="4928453" y="5707423"/>
                  </a:cubicBezTo>
                  <a:cubicBezTo>
                    <a:pt x="4928625" y="5707423"/>
                    <a:pt x="4928970" y="5707768"/>
                    <a:pt x="4929142" y="5707768"/>
                  </a:cubicBezTo>
                  <a:cubicBezTo>
                    <a:pt x="4929142" y="5707768"/>
                    <a:pt x="4929142" y="5707768"/>
                    <a:pt x="4929314" y="5707768"/>
                  </a:cubicBezTo>
                  <a:cubicBezTo>
                    <a:pt x="4929487" y="5707768"/>
                    <a:pt x="4929832" y="5708113"/>
                    <a:pt x="4930004" y="5708113"/>
                  </a:cubicBezTo>
                  <a:cubicBezTo>
                    <a:pt x="4930004" y="5708113"/>
                    <a:pt x="4930004" y="5708113"/>
                    <a:pt x="4930004" y="5708113"/>
                  </a:cubicBezTo>
                  <a:cubicBezTo>
                    <a:pt x="4930176" y="5708113"/>
                    <a:pt x="4930521" y="5708458"/>
                    <a:pt x="4930694" y="5708458"/>
                  </a:cubicBezTo>
                  <a:cubicBezTo>
                    <a:pt x="4930694" y="5708458"/>
                    <a:pt x="4930694" y="5708458"/>
                    <a:pt x="4930866" y="5708458"/>
                  </a:cubicBezTo>
                  <a:cubicBezTo>
                    <a:pt x="4931211" y="5708458"/>
                    <a:pt x="4931383" y="5708802"/>
                    <a:pt x="4931728" y="5708802"/>
                  </a:cubicBezTo>
                  <a:cubicBezTo>
                    <a:pt x="4931728" y="5708802"/>
                    <a:pt x="4931728" y="5708802"/>
                    <a:pt x="4931728" y="5708802"/>
                  </a:cubicBezTo>
                  <a:cubicBezTo>
                    <a:pt x="4932073" y="5708802"/>
                    <a:pt x="4932246" y="5709147"/>
                    <a:pt x="4932590" y="5709147"/>
                  </a:cubicBezTo>
                  <a:cubicBezTo>
                    <a:pt x="4932590" y="5709147"/>
                    <a:pt x="4932590" y="5709147"/>
                    <a:pt x="4932590" y="5709147"/>
                  </a:cubicBezTo>
                  <a:cubicBezTo>
                    <a:pt x="4932935" y="5709147"/>
                    <a:pt x="4933108" y="5709492"/>
                    <a:pt x="4933452" y="5709492"/>
                  </a:cubicBezTo>
                  <a:cubicBezTo>
                    <a:pt x="4933452" y="5709492"/>
                    <a:pt x="4933452" y="5709492"/>
                    <a:pt x="4933452" y="5709492"/>
                  </a:cubicBezTo>
                  <a:cubicBezTo>
                    <a:pt x="4933797" y="5709492"/>
                    <a:pt x="4933969" y="5709837"/>
                    <a:pt x="4934315" y="5710009"/>
                  </a:cubicBezTo>
                  <a:cubicBezTo>
                    <a:pt x="4934315" y="5710009"/>
                    <a:pt x="4934315" y="5710009"/>
                    <a:pt x="4934315" y="5710009"/>
                  </a:cubicBezTo>
                  <a:cubicBezTo>
                    <a:pt x="4934659" y="5710009"/>
                    <a:pt x="4934832" y="5710355"/>
                    <a:pt x="4935176" y="5710355"/>
                  </a:cubicBezTo>
                  <a:cubicBezTo>
                    <a:pt x="4935176" y="5710355"/>
                    <a:pt x="4935176" y="5710355"/>
                    <a:pt x="4935176" y="5710355"/>
                  </a:cubicBezTo>
                  <a:cubicBezTo>
                    <a:pt x="4935521" y="5710355"/>
                    <a:pt x="4935694" y="5710699"/>
                    <a:pt x="4936038" y="5710699"/>
                  </a:cubicBezTo>
                  <a:cubicBezTo>
                    <a:pt x="4936038" y="5710699"/>
                    <a:pt x="4936038" y="5710699"/>
                    <a:pt x="4936038" y="5710699"/>
                  </a:cubicBezTo>
                  <a:cubicBezTo>
                    <a:pt x="4936383" y="5710699"/>
                    <a:pt x="4936556" y="5711044"/>
                    <a:pt x="4936901" y="5711044"/>
                  </a:cubicBezTo>
                  <a:cubicBezTo>
                    <a:pt x="4936901" y="5711044"/>
                    <a:pt x="4936901" y="5711044"/>
                    <a:pt x="4936901" y="5711044"/>
                  </a:cubicBezTo>
                  <a:cubicBezTo>
                    <a:pt x="4937245" y="5711044"/>
                    <a:pt x="4937418" y="5711389"/>
                    <a:pt x="4937763" y="5711389"/>
                  </a:cubicBezTo>
                  <a:cubicBezTo>
                    <a:pt x="4937763" y="5711389"/>
                    <a:pt x="4937763" y="5711389"/>
                    <a:pt x="4937763" y="5711389"/>
                  </a:cubicBezTo>
                  <a:cubicBezTo>
                    <a:pt x="4938108" y="5711389"/>
                    <a:pt x="4938280" y="5711734"/>
                    <a:pt x="4938625" y="5711734"/>
                  </a:cubicBezTo>
                  <a:cubicBezTo>
                    <a:pt x="4938625" y="5711734"/>
                    <a:pt x="4938625" y="5711734"/>
                    <a:pt x="4938625" y="5711734"/>
                  </a:cubicBezTo>
                  <a:cubicBezTo>
                    <a:pt x="4938970" y="5711734"/>
                    <a:pt x="4939142" y="5712078"/>
                    <a:pt x="4939487" y="5712078"/>
                  </a:cubicBezTo>
                  <a:cubicBezTo>
                    <a:pt x="4939487" y="5712078"/>
                    <a:pt x="4939487" y="5712078"/>
                    <a:pt x="4939487" y="5712078"/>
                  </a:cubicBezTo>
                  <a:cubicBezTo>
                    <a:pt x="4939831" y="5712078"/>
                    <a:pt x="4940004" y="5712423"/>
                    <a:pt x="4940349" y="5712423"/>
                  </a:cubicBezTo>
                  <a:cubicBezTo>
                    <a:pt x="4940349" y="5712423"/>
                    <a:pt x="4940349" y="5712423"/>
                    <a:pt x="4940349" y="5712423"/>
                  </a:cubicBezTo>
                  <a:cubicBezTo>
                    <a:pt x="4940694" y="5712423"/>
                    <a:pt x="4940866" y="5712768"/>
                    <a:pt x="4941211" y="5712768"/>
                  </a:cubicBezTo>
                  <a:cubicBezTo>
                    <a:pt x="4941211" y="5712768"/>
                    <a:pt x="4941211" y="5712768"/>
                    <a:pt x="4941211" y="5712768"/>
                  </a:cubicBezTo>
                  <a:cubicBezTo>
                    <a:pt x="4941556" y="5712768"/>
                    <a:pt x="4941728" y="5713113"/>
                    <a:pt x="4942073" y="5713113"/>
                  </a:cubicBezTo>
                  <a:cubicBezTo>
                    <a:pt x="4942073" y="5713113"/>
                    <a:pt x="4942073" y="5713113"/>
                    <a:pt x="4942073" y="5713113"/>
                  </a:cubicBezTo>
                  <a:cubicBezTo>
                    <a:pt x="4942418" y="5713113"/>
                    <a:pt x="4942590" y="5713458"/>
                    <a:pt x="4942935" y="5713458"/>
                  </a:cubicBezTo>
                  <a:cubicBezTo>
                    <a:pt x="4942935" y="5713458"/>
                    <a:pt x="4942935" y="5713458"/>
                    <a:pt x="4942935" y="5713458"/>
                  </a:cubicBezTo>
                  <a:cubicBezTo>
                    <a:pt x="4943280" y="5713458"/>
                    <a:pt x="4943453" y="5713802"/>
                    <a:pt x="4943797" y="5713802"/>
                  </a:cubicBezTo>
                  <a:cubicBezTo>
                    <a:pt x="4943797" y="5713802"/>
                    <a:pt x="4943797" y="5713802"/>
                    <a:pt x="4943797" y="5713802"/>
                  </a:cubicBezTo>
                  <a:cubicBezTo>
                    <a:pt x="4944142" y="5713802"/>
                    <a:pt x="4944314" y="5714148"/>
                    <a:pt x="4944659" y="5714148"/>
                  </a:cubicBezTo>
                  <a:cubicBezTo>
                    <a:pt x="4944659" y="5714148"/>
                    <a:pt x="4944659" y="5714148"/>
                    <a:pt x="4944659" y="5714148"/>
                  </a:cubicBezTo>
                  <a:cubicBezTo>
                    <a:pt x="4945004" y="5714148"/>
                    <a:pt x="4945177" y="5714492"/>
                    <a:pt x="4945349" y="5714492"/>
                  </a:cubicBezTo>
                  <a:cubicBezTo>
                    <a:pt x="4945349" y="5714492"/>
                    <a:pt x="4945349" y="5714492"/>
                    <a:pt x="4945521" y="5714492"/>
                  </a:cubicBezTo>
                  <a:cubicBezTo>
                    <a:pt x="4945694" y="5714492"/>
                    <a:pt x="4946039" y="5714665"/>
                    <a:pt x="4946211" y="5714837"/>
                  </a:cubicBezTo>
                  <a:cubicBezTo>
                    <a:pt x="4946211" y="5714837"/>
                    <a:pt x="4946211" y="5714837"/>
                    <a:pt x="4946383" y="5714837"/>
                  </a:cubicBezTo>
                  <a:cubicBezTo>
                    <a:pt x="4946556" y="5714837"/>
                    <a:pt x="4946900" y="5715010"/>
                    <a:pt x="4947073" y="5715182"/>
                  </a:cubicBezTo>
                  <a:cubicBezTo>
                    <a:pt x="4947073" y="5715182"/>
                    <a:pt x="4947073" y="5715182"/>
                    <a:pt x="4947246" y="5715182"/>
                  </a:cubicBezTo>
                  <a:cubicBezTo>
                    <a:pt x="4947418" y="5715182"/>
                    <a:pt x="4947763" y="5715354"/>
                    <a:pt x="4947935" y="5715527"/>
                  </a:cubicBezTo>
                  <a:cubicBezTo>
                    <a:pt x="4947935" y="5715527"/>
                    <a:pt x="4947935" y="5715527"/>
                    <a:pt x="4948108" y="5715527"/>
                  </a:cubicBezTo>
                  <a:cubicBezTo>
                    <a:pt x="4948280" y="5715527"/>
                    <a:pt x="4948625" y="5715699"/>
                    <a:pt x="4948797" y="5715871"/>
                  </a:cubicBezTo>
                  <a:cubicBezTo>
                    <a:pt x="4948797" y="5715871"/>
                    <a:pt x="4948797" y="5715871"/>
                    <a:pt x="4948969" y="5715871"/>
                  </a:cubicBezTo>
                  <a:cubicBezTo>
                    <a:pt x="4949142" y="5715871"/>
                    <a:pt x="4949487" y="5716044"/>
                    <a:pt x="4949659" y="5716217"/>
                  </a:cubicBezTo>
                  <a:cubicBezTo>
                    <a:pt x="4949659" y="5716217"/>
                    <a:pt x="4949659" y="5716217"/>
                    <a:pt x="4949832" y="5716217"/>
                  </a:cubicBezTo>
                  <a:cubicBezTo>
                    <a:pt x="4950004" y="5716217"/>
                    <a:pt x="4950349" y="5716389"/>
                    <a:pt x="4950522" y="5716561"/>
                  </a:cubicBezTo>
                  <a:cubicBezTo>
                    <a:pt x="4950522" y="5716561"/>
                    <a:pt x="4950522" y="5716561"/>
                    <a:pt x="4950694" y="5716561"/>
                  </a:cubicBezTo>
                  <a:cubicBezTo>
                    <a:pt x="4950866" y="5716561"/>
                    <a:pt x="4951211" y="5716734"/>
                    <a:pt x="4951383" y="5716906"/>
                  </a:cubicBezTo>
                  <a:cubicBezTo>
                    <a:pt x="4951383" y="5716906"/>
                    <a:pt x="4951383" y="5716906"/>
                    <a:pt x="4951556" y="5716906"/>
                  </a:cubicBezTo>
                  <a:cubicBezTo>
                    <a:pt x="4951728" y="5716906"/>
                    <a:pt x="4952073" y="5717078"/>
                    <a:pt x="4952245" y="5717251"/>
                  </a:cubicBezTo>
                  <a:cubicBezTo>
                    <a:pt x="4952245" y="5717251"/>
                    <a:pt x="4952245" y="5717251"/>
                    <a:pt x="4952418" y="5717251"/>
                  </a:cubicBezTo>
                  <a:cubicBezTo>
                    <a:pt x="4952590" y="5717251"/>
                    <a:pt x="4952935" y="5717423"/>
                    <a:pt x="4953108" y="5717596"/>
                  </a:cubicBezTo>
                  <a:cubicBezTo>
                    <a:pt x="4953108" y="5717596"/>
                    <a:pt x="4953108" y="5717596"/>
                    <a:pt x="4953280" y="5717596"/>
                  </a:cubicBezTo>
                  <a:cubicBezTo>
                    <a:pt x="4953452" y="5717596"/>
                    <a:pt x="4953797" y="5717768"/>
                    <a:pt x="4953970" y="5717940"/>
                  </a:cubicBezTo>
                  <a:cubicBezTo>
                    <a:pt x="4953970" y="5717940"/>
                    <a:pt x="4953970" y="5717940"/>
                    <a:pt x="4954142" y="5717940"/>
                  </a:cubicBezTo>
                  <a:cubicBezTo>
                    <a:pt x="4954487" y="5717940"/>
                    <a:pt x="4954659" y="5718113"/>
                    <a:pt x="4954832" y="5718285"/>
                  </a:cubicBezTo>
                  <a:cubicBezTo>
                    <a:pt x="4954832" y="5718285"/>
                    <a:pt x="4954832" y="5718285"/>
                    <a:pt x="4955004" y="5718285"/>
                  </a:cubicBezTo>
                  <a:cubicBezTo>
                    <a:pt x="4955349" y="5718285"/>
                    <a:pt x="4955521" y="5718458"/>
                    <a:pt x="4955694" y="5718630"/>
                  </a:cubicBezTo>
                  <a:cubicBezTo>
                    <a:pt x="4955694" y="5718630"/>
                    <a:pt x="4955694" y="5718630"/>
                    <a:pt x="4955866" y="5718630"/>
                  </a:cubicBezTo>
                  <a:cubicBezTo>
                    <a:pt x="4956211" y="5718630"/>
                    <a:pt x="4956384" y="5718803"/>
                    <a:pt x="4956556" y="5718975"/>
                  </a:cubicBezTo>
                  <a:cubicBezTo>
                    <a:pt x="4956556" y="5718975"/>
                    <a:pt x="4956556" y="5718975"/>
                    <a:pt x="4956728" y="5718975"/>
                  </a:cubicBezTo>
                  <a:cubicBezTo>
                    <a:pt x="4957073" y="5718975"/>
                    <a:pt x="4957245" y="5719147"/>
                    <a:pt x="4957418" y="5719320"/>
                  </a:cubicBezTo>
                  <a:cubicBezTo>
                    <a:pt x="4957418" y="5719320"/>
                    <a:pt x="4957418" y="5719320"/>
                    <a:pt x="4957590" y="5719320"/>
                  </a:cubicBezTo>
                  <a:cubicBezTo>
                    <a:pt x="4957935" y="5719320"/>
                    <a:pt x="4958108" y="5719492"/>
                    <a:pt x="4958280" y="5719665"/>
                  </a:cubicBezTo>
                  <a:cubicBezTo>
                    <a:pt x="4958280" y="5719665"/>
                    <a:pt x="4958280" y="5719665"/>
                    <a:pt x="4958452" y="5719665"/>
                  </a:cubicBezTo>
                  <a:cubicBezTo>
                    <a:pt x="4958797" y="5719665"/>
                    <a:pt x="4958970" y="5719837"/>
                    <a:pt x="4959314" y="5720010"/>
                  </a:cubicBezTo>
                  <a:cubicBezTo>
                    <a:pt x="4959314" y="5720010"/>
                    <a:pt x="4959314" y="5720010"/>
                    <a:pt x="4959314" y="5720010"/>
                  </a:cubicBezTo>
                  <a:cubicBezTo>
                    <a:pt x="4959659" y="5720010"/>
                    <a:pt x="4959832" y="5720354"/>
                    <a:pt x="4960177" y="5720354"/>
                  </a:cubicBezTo>
                  <a:cubicBezTo>
                    <a:pt x="4960177" y="5720354"/>
                    <a:pt x="4960177" y="5720354"/>
                    <a:pt x="4960177" y="5720354"/>
                  </a:cubicBezTo>
                  <a:cubicBezTo>
                    <a:pt x="4960521" y="5720354"/>
                    <a:pt x="4960694" y="5720699"/>
                    <a:pt x="4961039" y="5720699"/>
                  </a:cubicBezTo>
                  <a:cubicBezTo>
                    <a:pt x="4961039" y="5720699"/>
                    <a:pt x="4961039" y="5720699"/>
                    <a:pt x="4961039" y="5720699"/>
                  </a:cubicBezTo>
                  <a:cubicBezTo>
                    <a:pt x="4961383" y="5720699"/>
                    <a:pt x="4961556" y="5721044"/>
                    <a:pt x="4961900" y="5721044"/>
                  </a:cubicBezTo>
                  <a:cubicBezTo>
                    <a:pt x="4961900" y="5721044"/>
                    <a:pt x="4961900" y="5721044"/>
                    <a:pt x="4961900" y="5721044"/>
                  </a:cubicBezTo>
                  <a:cubicBezTo>
                    <a:pt x="4962246" y="5721044"/>
                    <a:pt x="4962418" y="5721389"/>
                    <a:pt x="4962763" y="5721389"/>
                  </a:cubicBezTo>
                  <a:cubicBezTo>
                    <a:pt x="4962763" y="5721389"/>
                    <a:pt x="4962763" y="5721389"/>
                    <a:pt x="4962763" y="5721389"/>
                  </a:cubicBezTo>
                  <a:cubicBezTo>
                    <a:pt x="4967590" y="5723630"/>
                    <a:pt x="4972418" y="5725872"/>
                    <a:pt x="4977246" y="5728113"/>
                  </a:cubicBezTo>
                  <a:cubicBezTo>
                    <a:pt x="4979142" y="5728975"/>
                    <a:pt x="4981039" y="5729320"/>
                    <a:pt x="4982935" y="5729320"/>
                  </a:cubicBezTo>
                  <a:cubicBezTo>
                    <a:pt x="4988108" y="5729320"/>
                    <a:pt x="4993108" y="5726389"/>
                    <a:pt x="4995521" y="5721216"/>
                  </a:cubicBezTo>
                  <a:cubicBezTo>
                    <a:pt x="4998625" y="5714320"/>
                    <a:pt x="4995521" y="5706044"/>
                    <a:pt x="4988625" y="5702940"/>
                  </a:cubicBezTo>
                  <a:cubicBezTo>
                    <a:pt x="4968280" y="5693802"/>
                    <a:pt x="4948108" y="5683630"/>
                    <a:pt x="4928453" y="5673113"/>
                  </a:cubicBezTo>
                  <a:cubicBezTo>
                    <a:pt x="4926383" y="5672079"/>
                    <a:pt x="4924142" y="5671389"/>
                    <a:pt x="4921901" y="5671389"/>
                  </a:cubicBezTo>
                  <a:lnTo>
                    <a:pt x="4921901" y="5671389"/>
                  </a:lnTo>
                  <a:close/>
                  <a:moveTo>
                    <a:pt x="5049142" y="5732941"/>
                  </a:moveTo>
                  <a:cubicBezTo>
                    <a:pt x="5043625" y="5732941"/>
                    <a:pt x="5038280" y="5736389"/>
                    <a:pt x="5036211" y="5741906"/>
                  </a:cubicBezTo>
                  <a:cubicBezTo>
                    <a:pt x="5033453" y="5748975"/>
                    <a:pt x="5037073" y="5757079"/>
                    <a:pt x="5044315" y="5759665"/>
                  </a:cubicBezTo>
                  <a:cubicBezTo>
                    <a:pt x="5060521" y="5765699"/>
                    <a:pt x="5076728" y="5771389"/>
                    <a:pt x="5093108" y="5776561"/>
                  </a:cubicBezTo>
                  <a:cubicBezTo>
                    <a:pt x="5093108" y="5776561"/>
                    <a:pt x="5093108" y="5776561"/>
                    <a:pt x="5093108" y="5776561"/>
                  </a:cubicBezTo>
                  <a:cubicBezTo>
                    <a:pt x="5093108" y="5776561"/>
                    <a:pt x="5093798" y="5776734"/>
                    <a:pt x="5094142" y="5776906"/>
                  </a:cubicBezTo>
                  <a:cubicBezTo>
                    <a:pt x="5094142" y="5776906"/>
                    <a:pt x="5094142" y="5776906"/>
                    <a:pt x="5094315" y="5776906"/>
                  </a:cubicBezTo>
                  <a:cubicBezTo>
                    <a:pt x="5094660" y="5776906"/>
                    <a:pt x="5094832" y="5776906"/>
                    <a:pt x="5095177" y="5777079"/>
                  </a:cubicBezTo>
                  <a:cubicBezTo>
                    <a:pt x="5095177" y="5777079"/>
                    <a:pt x="5095521" y="5777079"/>
                    <a:pt x="5095521" y="5777079"/>
                  </a:cubicBezTo>
                  <a:cubicBezTo>
                    <a:pt x="5095694" y="5777079"/>
                    <a:pt x="5095867" y="5777079"/>
                    <a:pt x="5096211" y="5777251"/>
                  </a:cubicBezTo>
                  <a:cubicBezTo>
                    <a:pt x="5096384" y="5777251"/>
                    <a:pt x="5096556" y="5777251"/>
                    <a:pt x="5096728" y="5777251"/>
                  </a:cubicBezTo>
                  <a:cubicBezTo>
                    <a:pt x="5096728" y="5777251"/>
                    <a:pt x="5097074" y="5777251"/>
                    <a:pt x="5097074" y="5777251"/>
                  </a:cubicBezTo>
                  <a:cubicBezTo>
                    <a:pt x="5097246" y="5777251"/>
                    <a:pt x="5097591" y="5777251"/>
                    <a:pt x="5097763" y="5777423"/>
                  </a:cubicBezTo>
                  <a:cubicBezTo>
                    <a:pt x="5097763" y="5777423"/>
                    <a:pt x="5097935" y="5777423"/>
                    <a:pt x="5098108" y="5777423"/>
                  </a:cubicBezTo>
                  <a:cubicBezTo>
                    <a:pt x="5098453" y="5777423"/>
                    <a:pt x="5098625" y="5777596"/>
                    <a:pt x="5098970" y="5777768"/>
                  </a:cubicBezTo>
                  <a:cubicBezTo>
                    <a:pt x="5098970" y="5777768"/>
                    <a:pt x="5098970" y="5777768"/>
                    <a:pt x="5098970" y="5777768"/>
                  </a:cubicBezTo>
                  <a:cubicBezTo>
                    <a:pt x="5102590" y="5778803"/>
                    <a:pt x="5106039" y="5780009"/>
                    <a:pt x="5109659" y="5781044"/>
                  </a:cubicBezTo>
                  <a:cubicBezTo>
                    <a:pt x="5110867" y="5781389"/>
                    <a:pt x="5112246" y="5781561"/>
                    <a:pt x="5113453" y="5781561"/>
                  </a:cubicBezTo>
                  <a:cubicBezTo>
                    <a:pt x="5119315" y="5781561"/>
                    <a:pt x="5124832" y="5777768"/>
                    <a:pt x="5126729" y="5771734"/>
                  </a:cubicBezTo>
                  <a:cubicBezTo>
                    <a:pt x="5128970" y="5764492"/>
                    <a:pt x="5124832" y="5756733"/>
                    <a:pt x="5117418" y="5754492"/>
                  </a:cubicBezTo>
                  <a:cubicBezTo>
                    <a:pt x="5096039" y="5748113"/>
                    <a:pt x="5074659" y="5740872"/>
                    <a:pt x="5053797" y="5733113"/>
                  </a:cubicBezTo>
                  <a:cubicBezTo>
                    <a:pt x="5052246" y="5732596"/>
                    <a:pt x="5050522" y="5732251"/>
                    <a:pt x="5048970" y="5732251"/>
                  </a:cubicBezTo>
                  <a:lnTo>
                    <a:pt x="5048970" y="5732251"/>
                  </a:lnTo>
                  <a:close/>
                  <a:moveTo>
                    <a:pt x="5179315" y="5772079"/>
                  </a:moveTo>
                  <a:cubicBezTo>
                    <a:pt x="5172936" y="5772079"/>
                    <a:pt x="5167418" y="5776389"/>
                    <a:pt x="5165867" y="5782768"/>
                  </a:cubicBezTo>
                  <a:cubicBezTo>
                    <a:pt x="5164142" y="5790182"/>
                    <a:pt x="5168797" y="5797423"/>
                    <a:pt x="5176039" y="5799320"/>
                  </a:cubicBezTo>
                  <a:cubicBezTo>
                    <a:pt x="5180867" y="5800355"/>
                    <a:pt x="5185694" y="5801561"/>
                    <a:pt x="5190522" y="5802596"/>
                  </a:cubicBezTo>
                  <a:cubicBezTo>
                    <a:pt x="5190522" y="5802596"/>
                    <a:pt x="5190694" y="5802596"/>
                    <a:pt x="5190867" y="5802596"/>
                  </a:cubicBezTo>
                  <a:cubicBezTo>
                    <a:pt x="5190867" y="5802596"/>
                    <a:pt x="5191212" y="5802596"/>
                    <a:pt x="5191384" y="5802596"/>
                  </a:cubicBezTo>
                  <a:cubicBezTo>
                    <a:pt x="5191556" y="5802596"/>
                    <a:pt x="5191729" y="5802596"/>
                    <a:pt x="5191901" y="5802596"/>
                  </a:cubicBezTo>
                  <a:cubicBezTo>
                    <a:pt x="5191901" y="5802596"/>
                    <a:pt x="5192073" y="5802596"/>
                    <a:pt x="5192246" y="5802596"/>
                  </a:cubicBezTo>
                  <a:cubicBezTo>
                    <a:pt x="5192419" y="5802596"/>
                    <a:pt x="5192763" y="5802596"/>
                    <a:pt x="5192936" y="5802596"/>
                  </a:cubicBezTo>
                  <a:cubicBezTo>
                    <a:pt x="5192936" y="5802596"/>
                    <a:pt x="5193108" y="5802596"/>
                    <a:pt x="5193280" y="5802596"/>
                  </a:cubicBezTo>
                  <a:cubicBezTo>
                    <a:pt x="5193625" y="5802596"/>
                    <a:pt x="5193798" y="5802596"/>
                    <a:pt x="5194142" y="5802768"/>
                  </a:cubicBezTo>
                  <a:cubicBezTo>
                    <a:pt x="5194142" y="5802768"/>
                    <a:pt x="5194142" y="5802768"/>
                    <a:pt x="5194142" y="5802768"/>
                  </a:cubicBezTo>
                  <a:cubicBezTo>
                    <a:pt x="5194487" y="5802768"/>
                    <a:pt x="5194832" y="5802768"/>
                    <a:pt x="5195177" y="5802941"/>
                  </a:cubicBezTo>
                  <a:cubicBezTo>
                    <a:pt x="5195177" y="5802941"/>
                    <a:pt x="5195177" y="5802941"/>
                    <a:pt x="5195177" y="5802941"/>
                  </a:cubicBezTo>
                  <a:cubicBezTo>
                    <a:pt x="5195522" y="5802941"/>
                    <a:pt x="5195867" y="5802941"/>
                    <a:pt x="5196212" y="5803113"/>
                  </a:cubicBezTo>
                  <a:cubicBezTo>
                    <a:pt x="5196212" y="5803113"/>
                    <a:pt x="5196212" y="5803113"/>
                    <a:pt x="5196212" y="5803113"/>
                  </a:cubicBezTo>
                  <a:cubicBezTo>
                    <a:pt x="5212074" y="5806389"/>
                    <a:pt x="5227936" y="5809320"/>
                    <a:pt x="5243798" y="5811906"/>
                  </a:cubicBezTo>
                  <a:cubicBezTo>
                    <a:pt x="5244487" y="5811906"/>
                    <a:pt x="5245177" y="5811906"/>
                    <a:pt x="5246039" y="5811906"/>
                  </a:cubicBezTo>
                  <a:cubicBezTo>
                    <a:pt x="5252764" y="5811906"/>
                    <a:pt x="5258626" y="5807079"/>
                    <a:pt x="5259660" y="5800355"/>
                  </a:cubicBezTo>
                  <a:cubicBezTo>
                    <a:pt x="5260867" y="5792768"/>
                    <a:pt x="5255694" y="5785699"/>
                    <a:pt x="5248281" y="5784492"/>
                  </a:cubicBezTo>
                  <a:cubicBezTo>
                    <a:pt x="5226212" y="5781044"/>
                    <a:pt x="5204143" y="5776734"/>
                    <a:pt x="5182418" y="5771734"/>
                  </a:cubicBezTo>
                  <a:cubicBezTo>
                    <a:pt x="5181384" y="5771561"/>
                    <a:pt x="5180349" y="5771389"/>
                    <a:pt x="5179315" y="5771389"/>
                  </a:cubicBezTo>
                  <a:lnTo>
                    <a:pt x="5179315" y="5771389"/>
                  </a:lnTo>
                  <a:close/>
                  <a:moveTo>
                    <a:pt x="5313626" y="5793458"/>
                  </a:moveTo>
                  <a:cubicBezTo>
                    <a:pt x="5306557" y="5793458"/>
                    <a:pt x="5300522" y="5798802"/>
                    <a:pt x="5299832" y="5806044"/>
                  </a:cubicBezTo>
                  <a:cubicBezTo>
                    <a:pt x="5299143" y="5813630"/>
                    <a:pt x="5304660" y="5820354"/>
                    <a:pt x="5312246" y="5821044"/>
                  </a:cubicBezTo>
                  <a:cubicBezTo>
                    <a:pt x="5312419" y="5821044"/>
                    <a:pt x="5312591" y="5821044"/>
                    <a:pt x="5312936" y="5821044"/>
                  </a:cubicBezTo>
                  <a:cubicBezTo>
                    <a:pt x="5312936" y="5821044"/>
                    <a:pt x="5313108" y="5821044"/>
                    <a:pt x="5313281" y="5821044"/>
                  </a:cubicBezTo>
                  <a:cubicBezTo>
                    <a:pt x="5313626" y="5821044"/>
                    <a:pt x="5313798" y="5821044"/>
                    <a:pt x="5313970" y="5821044"/>
                  </a:cubicBezTo>
                  <a:cubicBezTo>
                    <a:pt x="5313970" y="5821044"/>
                    <a:pt x="5314143" y="5821044"/>
                    <a:pt x="5314315" y="5821044"/>
                  </a:cubicBezTo>
                  <a:cubicBezTo>
                    <a:pt x="5314660" y="5821044"/>
                    <a:pt x="5314832" y="5821044"/>
                    <a:pt x="5315177" y="5821044"/>
                  </a:cubicBezTo>
                  <a:cubicBezTo>
                    <a:pt x="5315177" y="5821044"/>
                    <a:pt x="5315349" y="5821044"/>
                    <a:pt x="5315522" y="5821044"/>
                  </a:cubicBezTo>
                  <a:cubicBezTo>
                    <a:pt x="5315867" y="5821044"/>
                    <a:pt x="5316039" y="5821044"/>
                    <a:pt x="5316384" y="5821044"/>
                  </a:cubicBezTo>
                  <a:cubicBezTo>
                    <a:pt x="5316384" y="5821044"/>
                    <a:pt x="5316384" y="5821044"/>
                    <a:pt x="5316556" y="5821044"/>
                  </a:cubicBezTo>
                  <a:cubicBezTo>
                    <a:pt x="5316902" y="5821044"/>
                    <a:pt x="5317074" y="5821044"/>
                    <a:pt x="5317419" y="5821044"/>
                  </a:cubicBezTo>
                  <a:cubicBezTo>
                    <a:pt x="5317419" y="5821044"/>
                    <a:pt x="5317419" y="5821044"/>
                    <a:pt x="5317591" y="5821044"/>
                  </a:cubicBezTo>
                  <a:cubicBezTo>
                    <a:pt x="5317936" y="5821044"/>
                    <a:pt x="5318108" y="5821044"/>
                    <a:pt x="5318453" y="5821044"/>
                  </a:cubicBezTo>
                  <a:cubicBezTo>
                    <a:pt x="5318453" y="5821044"/>
                    <a:pt x="5318453" y="5821044"/>
                    <a:pt x="5318625" y="5821044"/>
                  </a:cubicBezTo>
                  <a:cubicBezTo>
                    <a:pt x="5318971" y="5821044"/>
                    <a:pt x="5319143" y="5821044"/>
                    <a:pt x="5319488" y="5821044"/>
                  </a:cubicBezTo>
                  <a:cubicBezTo>
                    <a:pt x="5319488" y="5821044"/>
                    <a:pt x="5319488" y="5821044"/>
                    <a:pt x="5319660" y="5821044"/>
                  </a:cubicBezTo>
                  <a:cubicBezTo>
                    <a:pt x="5320005" y="5821044"/>
                    <a:pt x="5320178" y="5821044"/>
                    <a:pt x="5320522" y="5821044"/>
                  </a:cubicBezTo>
                  <a:cubicBezTo>
                    <a:pt x="5320522" y="5821044"/>
                    <a:pt x="5320522" y="5821044"/>
                    <a:pt x="5320695" y="5821044"/>
                  </a:cubicBezTo>
                  <a:cubicBezTo>
                    <a:pt x="5321039" y="5821044"/>
                    <a:pt x="5321212" y="5821044"/>
                    <a:pt x="5321557" y="5821044"/>
                  </a:cubicBezTo>
                  <a:cubicBezTo>
                    <a:pt x="5321557" y="5821044"/>
                    <a:pt x="5321557" y="5821044"/>
                    <a:pt x="5321729" y="5821044"/>
                  </a:cubicBezTo>
                  <a:cubicBezTo>
                    <a:pt x="5322074" y="5821044"/>
                    <a:pt x="5322246" y="5821044"/>
                    <a:pt x="5322591" y="5821044"/>
                  </a:cubicBezTo>
                  <a:cubicBezTo>
                    <a:pt x="5322591" y="5821044"/>
                    <a:pt x="5322591" y="5821044"/>
                    <a:pt x="5322591" y="5821044"/>
                  </a:cubicBezTo>
                  <a:cubicBezTo>
                    <a:pt x="5322936" y="5821044"/>
                    <a:pt x="5323281" y="5821044"/>
                    <a:pt x="5323453" y="5821044"/>
                  </a:cubicBezTo>
                  <a:cubicBezTo>
                    <a:pt x="5323453" y="5821044"/>
                    <a:pt x="5323453" y="5821044"/>
                    <a:pt x="5323453" y="5821044"/>
                  </a:cubicBezTo>
                  <a:cubicBezTo>
                    <a:pt x="5323798" y="5821044"/>
                    <a:pt x="5324143" y="5821044"/>
                    <a:pt x="5324315" y="5821044"/>
                  </a:cubicBezTo>
                  <a:cubicBezTo>
                    <a:pt x="5324315" y="5821044"/>
                    <a:pt x="5324315" y="5821044"/>
                    <a:pt x="5324315" y="5821044"/>
                  </a:cubicBezTo>
                  <a:cubicBezTo>
                    <a:pt x="5324660" y="5821044"/>
                    <a:pt x="5325005" y="5821044"/>
                    <a:pt x="5325177" y="5821044"/>
                  </a:cubicBezTo>
                  <a:cubicBezTo>
                    <a:pt x="5325177" y="5821044"/>
                    <a:pt x="5325177" y="5821044"/>
                    <a:pt x="5325177" y="5821044"/>
                  </a:cubicBezTo>
                  <a:cubicBezTo>
                    <a:pt x="5325522" y="5821044"/>
                    <a:pt x="5325867" y="5821044"/>
                    <a:pt x="5326040" y="5821044"/>
                  </a:cubicBezTo>
                  <a:cubicBezTo>
                    <a:pt x="5326040" y="5821044"/>
                    <a:pt x="5326040" y="5821044"/>
                    <a:pt x="5326040" y="5821044"/>
                  </a:cubicBezTo>
                  <a:cubicBezTo>
                    <a:pt x="5326384" y="5821044"/>
                    <a:pt x="5326729" y="5821044"/>
                    <a:pt x="5326901" y="5821044"/>
                  </a:cubicBezTo>
                  <a:cubicBezTo>
                    <a:pt x="5326901" y="5821044"/>
                    <a:pt x="5326901" y="5821044"/>
                    <a:pt x="5326901" y="5821044"/>
                  </a:cubicBezTo>
                  <a:cubicBezTo>
                    <a:pt x="5327246" y="5821044"/>
                    <a:pt x="5327591" y="5821044"/>
                    <a:pt x="5327936" y="5821044"/>
                  </a:cubicBezTo>
                  <a:cubicBezTo>
                    <a:pt x="5327936" y="5821044"/>
                    <a:pt x="5327936" y="5821044"/>
                    <a:pt x="5327936" y="5821044"/>
                  </a:cubicBezTo>
                  <a:cubicBezTo>
                    <a:pt x="5328280" y="5821044"/>
                    <a:pt x="5328626" y="5821044"/>
                    <a:pt x="5328970" y="5821044"/>
                  </a:cubicBezTo>
                  <a:cubicBezTo>
                    <a:pt x="5328970" y="5821044"/>
                    <a:pt x="5328970" y="5821044"/>
                    <a:pt x="5328970" y="5821044"/>
                  </a:cubicBezTo>
                  <a:cubicBezTo>
                    <a:pt x="5329315" y="5821044"/>
                    <a:pt x="5329660" y="5821044"/>
                    <a:pt x="5330005" y="5821044"/>
                  </a:cubicBezTo>
                  <a:lnTo>
                    <a:pt x="5330005" y="5821044"/>
                  </a:lnTo>
                  <a:cubicBezTo>
                    <a:pt x="5330005" y="5821044"/>
                    <a:pt x="5330695" y="5821044"/>
                    <a:pt x="5331039" y="5821044"/>
                  </a:cubicBezTo>
                  <a:cubicBezTo>
                    <a:pt x="5331039" y="5821044"/>
                    <a:pt x="5331039" y="5821044"/>
                    <a:pt x="5331039" y="5821044"/>
                  </a:cubicBezTo>
                  <a:cubicBezTo>
                    <a:pt x="5331384" y="5821044"/>
                    <a:pt x="5331729" y="5821044"/>
                    <a:pt x="5332074" y="5821044"/>
                  </a:cubicBezTo>
                  <a:cubicBezTo>
                    <a:pt x="5332074" y="5821044"/>
                    <a:pt x="5332074" y="5821044"/>
                    <a:pt x="5332074" y="5821044"/>
                  </a:cubicBezTo>
                  <a:cubicBezTo>
                    <a:pt x="5332419" y="5821044"/>
                    <a:pt x="5332763" y="5821044"/>
                    <a:pt x="5333109" y="5821044"/>
                  </a:cubicBezTo>
                  <a:cubicBezTo>
                    <a:pt x="5333109" y="5821044"/>
                    <a:pt x="5333109" y="5821044"/>
                    <a:pt x="5333109" y="5821044"/>
                  </a:cubicBezTo>
                  <a:cubicBezTo>
                    <a:pt x="5333453" y="5821044"/>
                    <a:pt x="5333798" y="5821044"/>
                    <a:pt x="5334143" y="5821044"/>
                  </a:cubicBezTo>
                  <a:lnTo>
                    <a:pt x="5334143" y="5821044"/>
                  </a:lnTo>
                  <a:cubicBezTo>
                    <a:pt x="5334143" y="5821044"/>
                    <a:pt x="5334832" y="5821044"/>
                    <a:pt x="5335177" y="5821044"/>
                  </a:cubicBezTo>
                  <a:cubicBezTo>
                    <a:pt x="5335177" y="5821044"/>
                    <a:pt x="5335177" y="5821044"/>
                    <a:pt x="5335177" y="5821044"/>
                  </a:cubicBezTo>
                  <a:cubicBezTo>
                    <a:pt x="5335522" y="5821044"/>
                    <a:pt x="5335867" y="5821044"/>
                    <a:pt x="5336212" y="5821044"/>
                  </a:cubicBezTo>
                  <a:lnTo>
                    <a:pt x="5336212" y="5821044"/>
                  </a:lnTo>
                  <a:cubicBezTo>
                    <a:pt x="5336212" y="5821044"/>
                    <a:pt x="5336901" y="5821044"/>
                    <a:pt x="5337246" y="5821044"/>
                  </a:cubicBezTo>
                  <a:lnTo>
                    <a:pt x="5337246" y="5821044"/>
                  </a:lnTo>
                  <a:cubicBezTo>
                    <a:pt x="5337246" y="5821044"/>
                    <a:pt x="5337936" y="5821044"/>
                    <a:pt x="5338281" y="5821044"/>
                  </a:cubicBezTo>
                  <a:lnTo>
                    <a:pt x="5338281" y="5821044"/>
                  </a:lnTo>
                  <a:cubicBezTo>
                    <a:pt x="5338281" y="5821044"/>
                    <a:pt x="5338971" y="5821044"/>
                    <a:pt x="5339315" y="5821044"/>
                  </a:cubicBezTo>
                  <a:lnTo>
                    <a:pt x="5339315" y="5821044"/>
                  </a:lnTo>
                  <a:cubicBezTo>
                    <a:pt x="5339315" y="5821044"/>
                    <a:pt x="5340005" y="5821044"/>
                    <a:pt x="5340350" y="5821044"/>
                  </a:cubicBezTo>
                  <a:lnTo>
                    <a:pt x="5340350" y="5821044"/>
                  </a:lnTo>
                  <a:cubicBezTo>
                    <a:pt x="5353453" y="5821906"/>
                    <a:pt x="5366729" y="5822424"/>
                    <a:pt x="5380005" y="5822768"/>
                  </a:cubicBezTo>
                  <a:lnTo>
                    <a:pt x="5380177" y="5822768"/>
                  </a:lnTo>
                  <a:cubicBezTo>
                    <a:pt x="5387591" y="5822768"/>
                    <a:pt x="5393798" y="5816734"/>
                    <a:pt x="5393971" y="5809320"/>
                  </a:cubicBezTo>
                  <a:cubicBezTo>
                    <a:pt x="5393971" y="5801734"/>
                    <a:pt x="5388108" y="5795355"/>
                    <a:pt x="5380522" y="5795182"/>
                  </a:cubicBezTo>
                  <a:cubicBezTo>
                    <a:pt x="5358281" y="5794665"/>
                    <a:pt x="5335695" y="5793458"/>
                    <a:pt x="5313453" y="5791389"/>
                  </a:cubicBezTo>
                  <a:cubicBezTo>
                    <a:pt x="5313108" y="5791389"/>
                    <a:pt x="5312591" y="5791389"/>
                    <a:pt x="5312246" y="5791389"/>
                  </a:cubicBezTo>
                  <a:lnTo>
                    <a:pt x="5312246" y="5791389"/>
                  </a:lnTo>
                  <a:close/>
                  <a:moveTo>
                    <a:pt x="5517419" y="5791216"/>
                  </a:moveTo>
                  <a:cubicBezTo>
                    <a:pt x="5517419" y="5791216"/>
                    <a:pt x="5516384" y="5791216"/>
                    <a:pt x="5515867" y="5791216"/>
                  </a:cubicBezTo>
                  <a:cubicBezTo>
                    <a:pt x="5493798" y="5793803"/>
                    <a:pt x="5471212" y="5795527"/>
                    <a:pt x="5448970" y="5796562"/>
                  </a:cubicBezTo>
                  <a:cubicBezTo>
                    <a:pt x="5441385" y="5796906"/>
                    <a:pt x="5435522" y="5803285"/>
                    <a:pt x="5435867" y="5810872"/>
                  </a:cubicBezTo>
                  <a:cubicBezTo>
                    <a:pt x="5436212" y="5818285"/>
                    <a:pt x="5442247" y="5823975"/>
                    <a:pt x="5449660" y="5823975"/>
                  </a:cubicBezTo>
                  <a:cubicBezTo>
                    <a:pt x="5449833" y="5823975"/>
                    <a:pt x="5450005" y="5823975"/>
                    <a:pt x="5450350" y="5823975"/>
                  </a:cubicBezTo>
                  <a:cubicBezTo>
                    <a:pt x="5473281" y="5822941"/>
                    <a:pt x="5496212" y="5821217"/>
                    <a:pt x="5518971" y="5818631"/>
                  </a:cubicBezTo>
                  <a:cubicBezTo>
                    <a:pt x="5518971" y="5818631"/>
                    <a:pt x="5518971" y="5818631"/>
                    <a:pt x="5518971" y="5818631"/>
                  </a:cubicBezTo>
                  <a:cubicBezTo>
                    <a:pt x="5526557" y="5817768"/>
                    <a:pt x="5531902" y="5810872"/>
                    <a:pt x="5531040" y="5803458"/>
                  </a:cubicBezTo>
                  <a:cubicBezTo>
                    <a:pt x="5530178" y="5796389"/>
                    <a:pt x="5524316" y="5791216"/>
                    <a:pt x="5517419" y="5791216"/>
                  </a:cubicBezTo>
                  <a:lnTo>
                    <a:pt x="5517419" y="5791216"/>
                  </a:lnTo>
                  <a:close/>
                  <a:moveTo>
                    <a:pt x="5651212" y="5766906"/>
                  </a:moveTo>
                  <a:cubicBezTo>
                    <a:pt x="5650178" y="5766906"/>
                    <a:pt x="5648971" y="5766906"/>
                    <a:pt x="5647764" y="5767251"/>
                  </a:cubicBezTo>
                  <a:cubicBezTo>
                    <a:pt x="5626213" y="5772768"/>
                    <a:pt x="5604143" y="5777423"/>
                    <a:pt x="5582247" y="5781389"/>
                  </a:cubicBezTo>
                  <a:cubicBezTo>
                    <a:pt x="5574833" y="5782768"/>
                    <a:pt x="5569833" y="5790010"/>
                    <a:pt x="5571212" y="5797423"/>
                  </a:cubicBezTo>
                  <a:cubicBezTo>
                    <a:pt x="5572419" y="5804147"/>
                    <a:pt x="5578281" y="5808803"/>
                    <a:pt x="5584833" y="5808803"/>
                  </a:cubicBezTo>
                  <a:cubicBezTo>
                    <a:pt x="5585695" y="5808803"/>
                    <a:pt x="5586384" y="5808803"/>
                    <a:pt x="5587247" y="5808630"/>
                  </a:cubicBezTo>
                  <a:cubicBezTo>
                    <a:pt x="5595695" y="5807079"/>
                    <a:pt x="5603971" y="5805527"/>
                    <a:pt x="5612419" y="5803803"/>
                  </a:cubicBezTo>
                  <a:cubicBezTo>
                    <a:pt x="5612419" y="5803803"/>
                    <a:pt x="5612419" y="5803803"/>
                    <a:pt x="5612419" y="5803803"/>
                  </a:cubicBezTo>
                  <a:cubicBezTo>
                    <a:pt x="5612764" y="5803803"/>
                    <a:pt x="5613109" y="5803803"/>
                    <a:pt x="5613282" y="5803630"/>
                  </a:cubicBezTo>
                  <a:cubicBezTo>
                    <a:pt x="5613282" y="5803630"/>
                    <a:pt x="5613282" y="5803630"/>
                    <a:pt x="5613282" y="5803630"/>
                  </a:cubicBezTo>
                  <a:cubicBezTo>
                    <a:pt x="5613626" y="5803630"/>
                    <a:pt x="5613799" y="5803630"/>
                    <a:pt x="5614143" y="5803458"/>
                  </a:cubicBezTo>
                  <a:cubicBezTo>
                    <a:pt x="5614143" y="5803458"/>
                    <a:pt x="5614143" y="5803458"/>
                    <a:pt x="5614316" y="5803458"/>
                  </a:cubicBezTo>
                  <a:cubicBezTo>
                    <a:pt x="5614661" y="5803458"/>
                    <a:pt x="5614833" y="5803458"/>
                    <a:pt x="5615178" y="5803458"/>
                  </a:cubicBezTo>
                  <a:cubicBezTo>
                    <a:pt x="5615178" y="5803458"/>
                    <a:pt x="5615178" y="5803458"/>
                    <a:pt x="5615350" y="5803458"/>
                  </a:cubicBezTo>
                  <a:cubicBezTo>
                    <a:pt x="5615523" y="5803458"/>
                    <a:pt x="5615868" y="5803458"/>
                    <a:pt x="5616040" y="5803458"/>
                  </a:cubicBezTo>
                  <a:cubicBezTo>
                    <a:pt x="5616040" y="5803458"/>
                    <a:pt x="5616212" y="5803458"/>
                    <a:pt x="5616385" y="5803458"/>
                  </a:cubicBezTo>
                  <a:cubicBezTo>
                    <a:pt x="5616557" y="5803458"/>
                    <a:pt x="5616902" y="5803458"/>
                    <a:pt x="5617074" y="5803458"/>
                  </a:cubicBezTo>
                  <a:cubicBezTo>
                    <a:pt x="5617074" y="5803458"/>
                    <a:pt x="5617247" y="5803458"/>
                    <a:pt x="5617419" y="5803458"/>
                  </a:cubicBezTo>
                  <a:cubicBezTo>
                    <a:pt x="5617592" y="5803458"/>
                    <a:pt x="5617937" y="5803458"/>
                    <a:pt x="5618109" y="5803458"/>
                  </a:cubicBezTo>
                  <a:cubicBezTo>
                    <a:pt x="5618109" y="5803458"/>
                    <a:pt x="5618454" y="5803458"/>
                    <a:pt x="5618454" y="5803458"/>
                  </a:cubicBezTo>
                  <a:cubicBezTo>
                    <a:pt x="5618626" y="5803458"/>
                    <a:pt x="5618798" y="5803458"/>
                    <a:pt x="5619144" y="5803458"/>
                  </a:cubicBezTo>
                  <a:cubicBezTo>
                    <a:pt x="5619144" y="5803458"/>
                    <a:pt x="5619488" y="5803458"/>
                    <a:pt x="5619661" y="5803458"/>
                  </a:cubicBezTo>
                  <a:cubicBezTo>
                    <a:pt x="5619833" y="5803458"/>
                    <a:pt x="5620005" y="5803458"/>
                    <a:pt x="5620178" y="5803458"/>
                  </a:cubicBezTo>
                  <a:cubicBezTo>
                    <a:pt x="5620350" y="5803458"/>
                    <a:pt x="5620523" y="5803458"/>
                    <a:pt x="5620695" y="5803458"/>
                  </a:cubicBezTo>
                  <a:cubicBezTo>
                    <a:pt x="5620867" y="5803458"/>
                    <a:pt x="5621040" y="5803458"/>
                    <a:pt x="5621212" y="5803458"/>
                  </a:cubicBezTo>
                  <a:cubicBezTo>
                    <a:pt x="5621385" y="5803458"/>
                    <a:pt x="5621557" y="5803458"/>
                    <a:pt x="5621730" y="5803458"/>
                  </a:cubicBezTo>
                  <a:cubicBezTo>
                    <a:pt x="5621730" y="5803458"/>
                    <a:pt x="5622074" y="5803458"/>
                    <a:pt x="5622247" y="5803458"/>
                  </a:cubicBezTo>
                  <a:cubicBezTo>
                    <a:pt x="5622420" y="5803458"/>
                    <a:pt x="5622592" y="5803458"/>
                    <a:pt x="5622764" y="5803458"/>
                  </a:cubicBezTo>
                  <a:cubicBezTo>
                    <a:pt x="5622764" y="5803458"/>
                    <a:pt x="5623109" y="5803458"/>
                    <a:pt x="5623281" y="5803458"/>
                  </a:cubicBezTo>
                  <a:cubicBezTo>
                    <a:pt x="5623454" y="5803458"/>
                    <a:pt x="5623799" y="5803458"/>
                    <a:pt x="5623971" y="5803458"/>
                  </a:cubicBezTo>
                  <a:cubicBezTo>
                    <a:pt x="5623971" y="5803458"/>
                    <a:pt x="5624143" y="5803458"/>
                    <a:pt x="5624316" y="5803458"/>
                  </a:cubicBezTo>
                  <a:cubicBezTo>
                    <a:pt x="5624488" y="5803458"/>
                    <a:pt x="5624833" y="5803458"/>
                    <a:pt x="5625006" y="5803458"/>
                  </a:cubicBezTo>
                  <a:cubicBezTo>
                    <a:pt x="5625006" y="5803458"/>
                    <a:pt x="5625178" y="5803458"/>
                    <a:pt x="5625350" y="5803458"/>
                  </a:cubicBezTo>
                  <a:cubicBezTo>
                    <a:pt x="5625695" y="5803458"/>
                    <a:pt x="5625867" y="5803458"/>
                    <a:pt x="5626213" y="5803285"/>
                  </a:cubicBezTo>
                  <a:cubicBezTo>
                    <a:pt x="5626213" y="5803285"/>
                    <a:pt x="5626213" y="5803285"/>
                    <a:pt x="5626385" y="5803285"/>
                  </a:cubicBezTo>
                  <a:cubicBezTo>
                    <a:pt x="5626730" y="5803285"/>
                    <a:pt x="5626902" y="5803285"/>
                    <a:pt x="5627247" y="5803113"/>
                  </a:cubicBezTo>
                  <a:cubicBezTo>
                    <a:pt x="5627247" y="5803113"/>
                    <a:pt x="5627247" y="5803113"/>
                    <a:pt x="5627247" y="5803113"/>
                  </a:cubicBezTo>
                  <a:cubicBezTo>
                    <a:pt x="5627592" y="5803113"/>
                    <a:pt x="5627936" y="5803113"/>
                    <a:pt x="5628282" y="5802941"/>
                  </a:cubicBezTo>
                  <a:cubicBezTo>
                    <a:pt x="5628282" y="5802941"/>
                    <a:pt x="5628282" y="5802941"/>
                    <a:pt x="5628282" y="5802941"/>
                  </a:cubicBezTo>
                  <a:cubicBezTo>
                    <a:pt x="5628282" y="5802941"/>
                    <a:pt x="5628971" y="5802941"/>
                    <a:pt x="5629316" y="5802768"/>
                  </a:cubicBezTo>
                  <a:cubicBezTo>
                    <a:pt x="5629316" y="5802768"/>
                    <a:pt x="5629316" y="5802768"/>
                    <a:pt x="5629316" y="5802768"/>
                  </a:cubicBezTo>
                  <a:cubicBezTo>
                    <a:pt x="5632764" y="5801906"/>
                    <a:pt x="5636385" y="5801217"/>
                    <a:pt x="5639833" y="5800355"/>
                  </a:cubicBezTo>
                  <a:lnTo>
                    <a:pt x="5639833" y="5800355"/>
                  </a:lnTo>
                  <a:cubicBezTo>
                    <a:pt x="5639833" y="5800355"/>
                    <a:pt x="5640523" y="5800355"/>
                    <a:pt x="5640867" y="5800182"/>
                  </a:cubicBezTo>
                  <a:cubicBezTo>
                    <a:pt x="5640867" y="5800182"/>
                    <a:pt x="5640867" y="5800182"/>
                    <a:pt x="5640867" y="5800182"/>
                  </a:cubicBezTo>
                  <a:cubicBezTo>
                    <a:pt x="5641213" y="5800182"/>
                    <a:pt x="5641557" y="5800182"/>
                    <a:pt x="5641902" y="5800010"/>
                  </a:cubicBezTo>
                  <a:cubicBezTo>
                    <a:pt x="5641902" y="5800010"/>
                    <a:pt x="5641902" y="5800010"/>
                    <a:pt x="5642074" y="5800010"/>
                  </a:cubicBezTo>
                  <a:cubicBezTo>
                    <a:pt x="5642419" y="5800010"/>
                    <a:pt x="5642592" y="5800010"/>
                    <a:pt x="5642936" y="5799837"/>
                  </a:cubicBezTo>
                  <a:cubicBezTo>
                    <a:pt x="5642936" y="5799837"/>
                    <a:pt x="5642936" y="5799837"/>
                    <a:pt x="5643109" y="5799837"/>
                  </a:cubicBezTo>
                  <a:cubicBezTo>
                    <a:pt x="5643454" y="5799837"/>
                    <a:pt x="5643626" y="5799837"/>
                    <a:pt x="5643971" y="5799665"/>
                  </a:cubicBezTo>
                  <a:cubicBezTo>
                    <a:pt x="5643971" y="5799665"/>
                    <a:pt x="5644143" y="5799665"/>
                    <a:pt x="5644316" y="5799665"/>
                  </a:cubicBezTo>
                  <a:cubicBezTo>
                    <a:pt x="5644488" y="5799665"/>
                    <a:pt x="5644833" y="5799665"/>
                    <a:pt x="5645006" y="5799665"/>
                  </a:cubicBezTo>
                  <a:cubicBezTo>
                    <a:pt x="5645006" y="5799665"/>
                    <a:pt x="5645178" y="5799665"/>
                    <a:pt x="5645350" y="5799665"/>
                  </a:cubicBezTo>
                  <a:cubicBezTo>
                    <a:pt x="5645523" y="5799665"/>
                    <a:pt x="5645695" y="5799665"/>
                    <a:pt x="5646040" y="5799665"/>
                  </a:cubicBezTo>
                  <a:cubicBezTo>
                    <a:pt x="5646040" y="5799665"/>
                    <a:pt x="5646385" y="5799665"/>
                    <a:pt x="5646557" y="5799665"/>
                  </a:cubicBezTo>
                  <a:cubicBezTo>
                    <a:pt x="5646557" y="5799665"/>
                    <a:pt x="5646902" y="5799665"/>
                    <a:pt x="5647075" y="5799665"/>
                  </a:cubicBezTo>
                  <a:cubicBezTo>
                    <a:pt x="5647247" y="5799665"/>
                    <a:pt x="5647419" y="5799665"/>
                    <a:pt x="5647592" y="5799665"/>
                  </a:cubicBezTo>
                  <a:cubicBezTo>
                    <a:pt x="5647592" y="5799665"/>
                    <a:pt x="5647936" y="5799665"/>
                    <a:pt x="5648109" y="5799665"/>
                  </a:cubicBezTo>
                  <a:cubicBezTo>
                    <a:pt x="5648282" y="5799665"/>
                    <a:pt x="5648454" y="5799665"/>
                    <a:pt x="5648799" y="5799665"/>
                  </a:cubicBezTo>
                  <a:cubicBezTo>
                    <a:pt x="5648799" y="5799665"/>
                    <a:pt x="5648971" y="5799665"/>
                    <a:pt x="5649143" y="5799665"/>
                  </a:cubicBezTo>
                  <a:cubicBezTo>
                    <a:pt x="5649316" y="5799665"/>
                    <a:pt x="5649661" y="5799665"/>
                    <a:pt x="5649833" y="5799492"/>
                  </a:cubicBezTo>
                  <a:cubicBezTo>
                    <a:pt x="5649833" y="5799492"/>
                    <a:pt x="5650005" y="5799492"/>
                    <a:pt x="5650178" y="5799492"/>
                  </a:cubicBezTo>
                  <a:cubicBezTo>
                    <a:pt x="5650523" y="5799492"/>
                    <a:pt x="5650695" y="5799492"/>
                    <a:pt x="5651040" y="5799320"/>
                  </a:cubicBezTo>
                  <a:cubicBezTo>
                    <a:pt x="5651040" y="5799320"/>
                    <a:pt x="5651040" y="5799320"/>
                    <a:pt x="5651212" y="5799320"/>
                  </a:cubicBezTo>
                  <a:cubicBezTo>
                    <a:pt x="5651557" y="5799320"/>
                    <a:pt x="5651730" y="5799320"/>
                    <a:pt x="5652075" y="5799148"/>
                  </a:cubicBezTo>
                  <a:cubicBezTo>
                    <a:pt x="5652075" y="5799148"/>
                    <a:pt x="5652075" y="5799148"/>
                    <a:pt x="5652075" y="5799148"/>
                  </a:cubicBezTo>
                  <a:cubicBezTo>
                    <a:pt x="5652937" y="5798975"/>
                    <a:pt x="5653971" y="5798630"/>
                    <a:pt x="5654833" y="5798458"/>
                  </a:cubicBezTo>
                  <a:cubicBezTo>
                    <a:pt x="5662247" y="5796562"/>
                    <a:pt x="5666557" y="5789147"/>
                    <a:pt x="5664833" y="5781734"/>
                  </a:cubicBezTo>
                  <a:cubicBezTo>
                    <a:pt x="5663282" y="5775527"/>
                    <a:pt x="5657592" y="5771389"/>
                    <a:pt x="5651385" y="5771389"/>
                  </a:cubicBezTo>
                  <a:lnTo>
                    <a:pt x="5651385" y="5771389"/>
                  </a:lnTo>
                  <a:close/>
                  <a:moveTo>
                    <a:pt x="5780523" y="5724837"/>
                  </a:moveTo>
                  <a:cubicBezTo>
                    <a:pt x="5778799" y="5724837"/>
                    <a:pt x="5777075" y="5725182"/>
                    <a:pt x="5775351" y="5725872"/>
                  </a:cubicBezTo>
                  <a:cubicBezTo>
                    <a:pt x="5754661" y="5734147"/>
                    <a:pt x="5733454" y="5741906"/>
                    <a:pt x="5712247" y="5748803"/>
                  </a:cubicBezTo>
                  <a:cubicBezTo>
                    <a:pt x="5705006" y="5751217"/>
                    <a:pt x="5701040" y="5758975"/>
                    <a:pt x="5703454" y="5766217"/>
                  </a:cubicBezTo>
                  <a:cubicBezTo>
                    <a:pt x="5705351" y="5772079"/>
                    <a:pt x="5710695" y="5775699"/>
                    <a:pt x="5716557" y="5775699"/>
                  </a:cubicBezTo>
                  <a:cubicBezTo>
                    <a:pt x="5717937" y="5775699"/>
                    <a:pt x="5719316" y="5775527"/>
                    <a:pt x="5720695" y="5775010"/>
                  </a:cubicBezTo>
                  <a:cubicBezTo>
                    <a:pt x="5735178" y="5770354"/>
                    <a:pt x="5749661" y="5765182"/>
                    <a:pt x="5763971" y="5759837"/>
                  </a:cubicBezTo>
                  <a:cubicBezTo>
                    <a:pt x="5763971" y="5759837"/>
                    <a:pt x="5764316" y="5759837"/>
                    <a:pt x="5764489" y="5759665"/>
                  </a:cubicBezTo>
                  <a:cubicBezTo>
                    <a:pt x="5764489" y="5759665"/>
                    <a:pt x="5764661" y="5759665"/>
                    <a:pt x="5764833" y="5759665"/>
                  </a:cubicBezTo>
                  <a:cubicBezTo>
                    <a:pt x="5765006" y="5759665"/>
                    <a:pt x="5765350" y="5759492"/>
                    <a:pt x="5765523" y="5759320"/>
                  </a:cubicBezTo>
                  <a:cubicBezTo>
                    <a:pt x="5765523" y="5759320"/>
                    <a:pt x="5765523" y="5759320"/>
                    <a:pt x="5765696" y="5759320"/>
                  </a:cubicBezTo>
                  <a:cubicBezTo>
                    <a:pt x="5765868" y="5759320"/>
                    <a:pt x="5766213" y="5759147"/>
                    <a:pt x="5766385" y="5758975"/>
                  </a:cubicBezTo>
                  <a:cubicBezTo>
                    <a:pt x="5766385" y="5758975"/>
                    <a:pt x="5766385" y="5758975"/>
                    <a:pt x="5766385" y="5758975"/>
                  </a:cubicBezTo>
                  <a:cubicBezTo>
                    <a:pt x="5766730" y="5758975"/>
                    <a:pt x="5766902" y="5758803"/>
                    <a:pt x="5767247" y="5758630"/>
                  </a:cubicBezTo>
                  <a:cubicBezTo>
                    <a:pt x="5767247" y="5758630"/>
                    <a:pt x="5767247" y="5758630"/>
                    <a:pt x="5767247" y="5758630"/>
                  </a:cubicBezTo>
                  <a:cubicBezTo>
                    <a:pt x="5773282" y="5756389"/>
                    <a:pt x="5779316" y="5753975"/>
                    <a:pt x="5785178" y="5751561"/>
                  </a:cubicBezTo>
                  <a:cubicBezTo>
                    <a:pt x="5792247" y="5748803"/>
                    <a:pt x="5795696" y="5740699"/>
                    <a:pt x="5792764" y="5733630"/>
                  </a:cubicBezTo>
                  <a:cubicBezTo>
                    <a:pt x="5790695" y="5728285"/>
                    <a:pt x="5785351" y="5725009"/>
                    <a:pt x="5780006" y="5725009"/>
                  </a:cubicBezTo>
                  <a:lnTo>
                    <a:pt x="5780006" y="5725009"/>
                  </a:lnTo>
                  <a:close/>
                  <a:moveTo>
                    <a:pt x="5902937" y="5665871"/>
                  </a:moveTo>
                  <a:cubicBezTo>
                    <a:pt x="5900696" y="5665871"/>
                    <a:pt x="5898282" y="5666389"/>
                    <a:pt x="5896213" y="5667596"/>
                  </a:cubicBezTo>
                  <a:cubicBezTo>
                    <a:pt x="5876902" y="5678630"/>
                    <a:pt x="5856902" y="5688975"/>
                    <a:pt x="5836730" y="5698803"/>
                  </a:cubicBezTo>
                  <a:cubicBezTo>
                    <a:pt x="5829834" y="5702078"/>
                    <a:pt x="5826902" y="5710355"/>
                    <a:pt x="5830351" y="5717251"/>
                  </a:cubicBezTo>
                  <a:cubicBezTo>
                    <a:pt x="5832764" y="5722251"/>
                    <a:pt x="5837592" y="5725009"/>
                    <a:pt x="5842765" y="5725009"/>
                  </a:cubicBezTo>
                  <a:cubicBezTo>
                    <a:pt x="5844661" y="5725009"/>
                    <a:pt x="5846730" y="5724665"/>
                    <a:pt x="5848627" y="5723630"/>
                  </a:cubicBezTo>
                  <a:cubicBezTo>
                    <a:pt x="5856040" y="5720010"/>
                    <a:pt x="5863282" y="5716389"/>
                    <a:pt x="5870523" y="5712768"/>
                  </a:cubicBezTo>
                  <a:cubicBezTo>
                    <a:pt x="5870523" y="5712768"/>
                    <a:pt x="5870523" y="5712768"/>
                    <a:pt x="5870523" y="5712768"/>
                  </a:cubicBezTo>
                  <a:cubicBezTo>
                    <a:pt x="5870868" y="5712768"/>
                    <a:pt x="5871040" y="5712423"/>
                    <a:pt x="5871385" y="5712423"/>
                  </a:cubicBezTo>
                  <a:cubicBezTo>
                    <a:pt x="5871385" y="5712423"/>
                    <a:pt x="5871385" y="5712423"/>
                    <a:pt x="5871385" y="5712423"/>
                  </a:cubicBezTo>
                  <a:cubicBezTo>
                    <a:pt x="5871730" y="5712423"/>
                    <a:pt x="5871903" y="5712078"/>
                    <a:pt x="5872247" y="5712078"/>
                  </a:cubicBezTo>
                  <a:cubicBezTo>
                    <a:pt x="5872247" y="5712078"/>
                    <a:pt x="5872247" y="5712078"/>
                    <a:pt x="5872247" y="5712078"/>
                  </a:cubicBezTo>
                  <a:cubicBezTo>
                    <a:pt x="5872420" y="5712078"/>
                    <a:pt x="5872765" y="5711734"/>
                    <a:pt x="5872937" y="5711734"/>
                  </a:cubicBezTo>
                  <a:cubicBezTo>
                    <a:pt x="5872937" y="5711734"/>
                    <a:pt x="5872937" y="5711734"/>
                    <a:pt x="5873109" y="5711734"/>
                  </a:cubicBezTo>
                  <a:cubicBezTo>
                    <a:pt x="5873282" y="5711734"/>
                    <a:pt x="5873627" y="5711561"/>
                    <a:pt x="5873799" y="5711389"/>
                  </a:cubicBezTo>
                  <a:cubicBezTo>
                    <a:pt x="5873799" y="5711389"/>
                    <a:pt x="5873799" y="5711389"/>
                    <a:pt x="5873972" y="5711389"/>
                  </a:cubicBezTo>
                  <a:cubicBezTo>
                    <a:pt x="5874144" y="5711389"/>
                    <a:pt x="5874489" y="5711216"/>
                    <a:pt x="5874661" y="5711044"/>
                  </a:cubicBezTo>
                  <a:cubicBezTo>
                    <a:pt x="5874661" y="5711044"/>
                    <a:pt x="5874834" y="5711044"/>
                    <a:pt x="5875006" y="5711044"/>
                  </a:cubicBezTo>
                  <a:cubicBezTo>
                    <a:pt x="5875178" y="5711044"/>
                    <a:pt x="5875351" y="5710872"/>
                    <a:pt x="5875695" y="5710699"/>
                  </a:cubicBezTo>
                  <a:cubicBezTo>
                    <a:pt x="5875695" y="5710699"/>
                    <a:pt x="5875868" y="5710699"/>
                    <a:pt x="5876041" y="5710699"/>
                  </a:cubicBezTo>
                  <a:cubicBezTo>
                    <a:pt x="5876213" y="5710699"/>
                    <a:pt x="5876385" y="5710527"/>
                    <a:pt x="5876558" y="5710355"/>
                  </a:cubicBezTo>
                  <a:cubicBezTo>
                    <a:pt x="5876558" y="5710355"/>
                    <a:pt x="5876730" y="5710355"/>
                    <a:pt x="5876902" y="5710182"/>
                  </a:cubicBezTo>
                  <a:cubicBezTo>
                    <a:pt x="5877075" y="5710182"/>
                    <a:pt x="5877248" y="5710009"/>
                    <a:pt x="5877420" y="5709837"/>
                  </a:cubicBezTo>
                  <a:cubicBezTo>
                    <a:pt x="5877420" y="5709837"/>
                    <a:pt x="5877592" y="5709837"/>
                    <a:pt x="5877765" y="5709665"/>
                  </a:cubicBezTo>
                  <a:cubicBezTo>
                    <a:pt x="5877937" y="5709665"/>
                    <a:pt x="5878109" y="5709492"/>
                    <a:pt x="5878282" y="5709320"/>
                  </a:cubicBezTo>
                  <a:cubicBezTo>
                    <a:pt x="5878282" y="5709320"/>
                    <a:pt x="5878627" y="5709320"/>
                    <a:pt x="5878627" y="5709147"/>
                  </a:cubicBezTo>
                  <a:cubicBezTo>
                    <a:pt x="5878799" y="5709147"/>
                    <a:pt x="5878971" y="5708975"/>
                    <a:pt x="5879144" y="5708802"/>
                  </a:cubicBezTo>
                  <a:cubicBezTo>
                    <a:pt x="5879144" y="5708802"/>
                    <a:pt x="5879489" y="5708802"/>
                    <a:pt x="5879489" y="5708630"/>
                  </a:cubicBezTo>
                  <a:cubicBezTo>
                    <a:pt x="5879661" y="5708630"/>
                    <a:pt x="5879834" y="5708458"/>
                    <a:pt x="5880006" y="5708285"/>
                  </a:cubicBezTo>
                  <a:cubicBezTo>
                    <a:pt x="5880006" y="5708285"/>
                    <a:pt x="5880351" y="5708285"/>
                    <a:pt x="5880524" y="5708113"/>
                  </a:cubicBezTo>
                  <a:cubicBezTo>
                    <a:pt x="5880524" y="5708113"/>
                    <a:pt x="5880868" y="5707940"/>
                    <a:pt x="5881041" y="5707768"/>
                  </a:cubicBezTo>
                  <a:cubicBezTo>
                    <a:pt x="5881041" y="5707768"/>
                    <a:pt x="5881385" y="5707768"/>
                    <a:pt x="5881558" y="5707596"/>
                  </a:cubicBezTo>
                  <a:cubicBezTo>
                    <a:pt x="5881558" y="5707596"/>
                    <a:pt x="5881903" y="5707596"/>
                    <a:pt x="5882075" y="5707423"/>
                  </a:cubicBezTo>
                  <a:cubicBezTo>
                    <a:pt x="5882075" y="5707423"/>
                    <a:pt x="5882420" y="5707423"/>
                    <a:pt x="5882592" y="5707251"/>
                  </a:cubicBezTo>
                  <a:cubicBezTo>
                    <a:pt x="5882592" y="5707251"/>
                    <a:pt x="5882937" y="5707251"/>
                    <a:pt x="5883110" y="5707079"/>
                  </a:cubicBezTo>
                  <a:cubicBezTo>
                    <a:pt x="5883110" y="5707079"/>
                    <a:pt x="5883454" y="5706906"/>
                    <a:pt x="5883627" y="5706733"/>
                  </a:cubicBezTo>
                  <a:cubicBezTo>
                    <a:pt x="5883627" y="5706733"/>
                    <a:pt x="5883971" y="5706733"/>
                    <a:pt x="5883971" y="5706561"/>
                  </a:cubicBezTo>
                  <a:cubicBezTo>
                    <a:pt x="5884144" y="5706561"/>
                    <a:pt x="5884316" y="5706389"/>
                    <a:pt x="5884489" y="5706216"/>
                  </a:cubicBezTo>
                  <a:cubicBezTo>
                    <a:pt x="5884489" y="5706216"/>
                    <a:pt x="5884834" y="5706216"/>
                    <a:pt x="5884834" y="5706044"/>
                  </a:cubicBezTo>
                  <a:cubicBezTo>
                    <a:pt x="5885006" y="5706044"/>
                    <a:pt x="5885178" y="5705872"/>
                    <a:pt x="5885351" y="5705699"/>
                  </a:cubicBezTo>
                  <a:cubicBezTo>
                    <a:pt x="5885351" y="5705699"/>
                    <a:pt x="5885523" y="5705699"/>
                    <a:pt x="5885696" y="5705527"/>
                  </a:cubicBezTo>
                  <a:cubicBezTo>
                    <a:pt x="5885868" y="5705527"/>
                    <a:pt x="5886040" y="5705354"/>
                    <a:pt x="5886213" y="5705182"/>
                  </a:cubicBezTo>
                  <a:cubicBezTo>
                    <a:pt x="5886213" y="5705182"/>
                    <a:pt x="5886386" y="5705182"/>
                    <a:pt x="5886558" y="5705009"/>
                  </a:cubicBezTo>
                  <a:cubicBezTo>
                    <a:pt x="5886730" y="5705009"/>
                    <a:pt x="5886903" y="5704837"/>
                    <a:pt x="5887075" y="5704665"/>
                  </a:cubicBezTo>
                  <a:cubicBezTo>
                    <a:pt x="5887075" y="5704665"/>
                    <a:pt x="5887247" y="5704665"/>
                    <a:pt x="5887420" y="5704492"/>
                  </a:cubicBezTo>
                  <a:cubicBezTo>
                    <a:pt x="5887592" y="5704492"/>
                    <a:pt x="5887765" y="5704320"/>
                    <a:pt x="5887937" y="5704147"/>
                  </a:cubicBezTo>
                  <a:cubicBezTo>
                    <a:pt x="5887937" y="5704147"/>
                    <a:pt x="5888109" y="5704147"/>
                    <a:pt x="5888282" y="5703975"/>
                  </a:cubicBezTo>
                  <a:cubicBezTo>
                    <a:pt x="5888454" y="5703975"/>
                    <a:pt x="5888626" y="5703803"/>
                    <a:pt x="5888972" y="5703630"/>
                  </a:cubicBezTo>
                  <a:cubicBezTo>
                    <a:pt x="5888972" y="5703630"/>
                    <a:pt x="5889144" y="5703630"/>
                    <a:pt x="5889316" y="5703630"/>
                  </a:cubicBezTo>
                  <a:cubicBezTo>
                    <a:pt x="5889489" y="5703630"/>
                    <a:pt x="5889833" y="5703458"/>
                    <a:pt x="5890006" y="5703285"/>
                  </a:cubicBezTo>
                  <a:cubicBezTo>
                    <a:pt x="5890006" y="5703285"/>
                    <a:pt x="5890179" y="5703285"/>
                    <a:pt x="5890351" y="5703285"/>
                  </a:cubicBezTo>
                  <a:cubicBezTo>
                    <a:pt x="5890696" y="5703285"/>
                    <a:pt x="5890868" y="5702940"/>
                    <a:pt x="5891213" y="5702940"/>
                  </a:cubicBezTo>
                  <a:cubicBezTo>
                    <a:pt x="5891213" y="5702940"/>
                    <a:pt x="5891213" y="5702940"/>
                    <a:pt x="5891213" y="5702940"/>
                  </a:cubicBezTo>
                  <a:cubicBezTo>
                    <a:pt x="5891558" y="5702940"/>
                    <a:pt x="5891730" y="5702596"/>
                    <a:pt x="5892075" y="5702423"/>
                  </a:cubicBezTo>
                  <a:cubicBezTo>
                    <a:pt x="5892075" y="5702423"/>
                    <a:pt x="5892075" y="5702423"/>
                    <a:pt x="5892075" y="5702423"/>
                  </a:cubicBezTo>
                  <a:cubicBezTo>
                    <a:pt x="5892937" y="5701906"/>
                    <a:pt x="5893972" y="5701389"/>
                    <a:pt x="5894834" y="5700871"/>
                  </a:cubicBezTo>
                  <a:cubicBezTo>
                    <a:pt x="5894834" y="5700871"/>
                    <a:pt x="5894834" y="5700871"/>
                    <a:pt x="5895006" y="5700871"/>
                  </a:cubicBezTo>
                  <a:cubicBezTo>
                    <a:pt x="5895178" y="5700871"/>
                    <a:pt x="5895523" y="5700699"/>
                    <a:pt x="5895696" y="5700527"/>
                  </a:cubicBezTo>
                  <a:cubicBezTo>
                    <a:pt x="5895696" y="5700527"/>
                    <a:pt x="5895868" y="5700527"/>
                    <a:pt x="5896041" y="5700354"/>
                  </a:cubicBezTo>
                  <a:cubicBezTo>
                    <a:pt x="5896213" y="5700354"/>
                    <a:pt x="5896385" y="5700182"/>
                    <a:pt x="5896730" y="5700010"/>
                  </a:cubicBezTo>
                  <a:cubicBezTo>
                    <a:pt x="5896730" y="5700010"/>
                    <a:pt x="5896903" y="5700010"/>
                    <a:pt x="5897075" y="5699837"/>
                  </a:cubicBezTo>
                  <a:cubicBezTo>
                    <a:pt x="5897247" y="5699837"/>
                    <a:pt x="5897420" y="5699664"/>
                    <a:pt x="5897592" y="5699492"/>
                  </a:cubicBezTo>
                  <a:cubicBezTo>
                    <a:pt x="5897592" y="5699492"/>
                    <a:pt x="5897937" y="5699492"/>
                    <a:pt x="5897937" y="5699320"/>
                  </a:cubicBezTo>
                  <a:cubicBezTo>
                    <a:pt x="5898110" y="5699320"/>
                    <a:pt x="5898282" y="5699147"/>
                    <a:pt x="5898454" y="5698975"/>
                  </a:cubicBezTo>
                  <a:cubicBezTo>
                    <a:pt x="5898454" y="5698975"/>
                    <a:pt x="5898799" y="5698975"/>
                    <a:pt x="5898799" y="5698803"/>
                  </a:cubicBezTo>
                  <a:cubicBezTo>
                    <a:pt x="5898799" y="5698803"/>
                    <a:pt x="5899144" y="5698630"/>
                    <a:pt x="5899317" y="5698458"/>
                  </a:cubicBezTo>
                  <a:cubicBezTo>
                    <a:pt x="5899317" y="5698458"/>
                    <a:pt x="5899661" y="5698458"/>
                    <a:pt x="5899661" y="5698285"/>
                  </a:cubicBezTo>
                  <a:cubicBezTo>
                    <a:pt x="5899661" y="5698285"/>
                    <a:pt x="5900006" y="5698113"/>
                    <a:pt x="5900178" y="5697941"/>
                  </a:cubicBezTo>
                  <a:cubicBezTo>
                    <a:pt x="5900178" y="5697941"/>
                    <a:pt x="5900523" y="5697941"/>
                    <a:pt x="5900696" y="5697768"/>
                  </a:cubicBezTo>
                  <a:cubicBezTo>
                    <a:pt x="5900696" y="5697768"/>
                    <a:pt x="5901040" y="5697768"/>
                    <a:pt x="5901213" y="5697596"/>
                  </a:cubicBezTo>
                  <a:cubicBezTo>
                    <a:pt x="5901213" y="5697596"/>
                    <a:pt x="5901558" y="5697423"/>
                    <a:pt x="5901730" y="5697251"/>
                  </a:cubicBezTo>
                  <a:cubicBezTo>
                    <a:pt x="5901730" y="5697251"/>
                    <a:pt x="5902075" y="5697251"/>
                    <a:pt x="5902075" y="5697078"/>
                  </a:cubicBezTo>
                  <a:cubicBezTo>
                    <a:pt x="5902247" y="5697078"/>
                    <a:pt x="5902420" y="5696906"/>
                    <a:pt x="5902592" y="5696734"/>
                  </a:cubicBezTo>
                  <a:cubicBezTo>
                    <a:pt x="5902592" y="5696734"/>
                    <a:pt x="5902937" y="5696734"/>
                    <a:pt x="5902937" y="5696561"/>
                  </a:cubicBezTo>
                  <a:cubicBezTo>
                    <a:pt x="5903110" y="5696561"/>
                    <a:pt x="5903282" y="5696388"/>
                    <a:pt x="5903454" y="5696216"/>
                  </a:cubicBezTo>
                  <a:cubicBezTo>
                    <a:pt x="5903454" y="5696216"/>
                    <a:pt x="5903799" y="5696216"/>
                    <a:pt x="5903799" y="5696044"/>
                  </a:cubicBezTo>
                  <a:cubicBezTo>
                    <a:pt x="5903972" y="5696044"/>
                    <a:pt x="5904144" y="5695871"/>
                    <a:pt x="5904316" y="5695699"/>
                  </a:cubicBezTo>
                  <a:cubicBezTo>
                    <a:pt x="5904316" y="5695699"/>
                    <a:pt x="5904489" y="5695699"/>
                    <a:pt x="5904661" y="5695527"/>
                  </a:cubicBezTo>
                  <a:cubicBezTo>
                    <a:pt x="5904833" y="5695527"/>
                    <a:pt x="5905006" y="5695354"/>
                    <a:pt x="5905351" y="5695182"/>
                  </a:cubicBezTo>
                  <a:cubicBezTo>
                    <a:pt x="5905351" y="5695182"/>
                    <a:pt x="5905523" y="5695182"/>
                    <a:pt x="5905696" y="5695009"/>
                  </a:cubicBezTo>
                  <a:cubicBezTo>
                    <a:pt x="5905868" y="5695009"/>
                    <a:pt x="5906040" y="5694837"/>
                    <a:pt x="5906386" y="5694665"/>
                  </a:cubicBezTo>
                  <a:cubicBezTo>
                    <a:pt x="5906386" y="5694665"/>
                    <a:pt x="5906558" y="5694665"/>
                    <a:pt x="5906730" y="5694492"/>
                  </a:cubicBezTo>
                  <a:cubicBezTo>
                    <a:pt x="5906903" y="5694492"/>
                    <a:pt x="5907075" y="5694320"/>
                    <a:pt x="5907420" y="5694148"/>
                  </a:cubicBezTo>
                  <a:cubicBezTo>
                    <a:pt x="5907420" y="5694148"/>
                    <a:pt x="5907592" y="5694148"/>
                    <a:pt x="5907765" y="5694148"/>
                  </a:cubicBezTo>
                  <a:cubicBezTo>
                    <a:pt x="5907937" y="5694148"/>
                    <a:pt x="5908109" y="5693975"/>
                    <a:pt x="5908455" y="5693802"/>
                  </a:cubicBezTo>
                  <a:cubicBezTo>
                    <a:pt x="5908455" y="5693802"/>
                    <a:pt x="5908455" y="5693802"/>
                    <a:pt x="5908627" y="5693802"/>
                  </a:cubicBezTo>
                  <a:cubicBezTo>
                    <a:pt x="5908627" y="5693802"/>
                    <a:pt x="5908799" y="5693802"/>
                    <a:pt x="5908972" y="5693630"/>
                  </a:cubicBezTo>
                  <a:cubicBezTo>
                    <a:pt x="5915524" y="5689837"/>
                    <a:pt x="5917937" y="5681389"/>
                    <a:pt x="5914144" y="5674837"/>
                  </a:cubicBezTo>
                  <a:cubicBezTo>
                    <a:pt x="5911558" y="5670354"/>
                    <a:pt x="5906903" y="5667768"/>
                    <a:pt x="5902075" y="5667768"/>
                  </a:cubicBezTo>
                  <a:lnTo>
                    <a:pt x="5902075" y="5667768"/>
                  </a:lnTo>
                  <a:close/>
                  <a:moveTo>
                    <a:pt x="6022247" y="5596733"/>
                  </a:moveTo>
                  <a:cubicBezTo>
                    <a:pt x="6019834" y="5596733"/>
                    <a:pt x="6017592" y="5597250"/>
                    <a:pt x="6015351" y="5598630"/>
                  </a:cubicBezTo>
                  <a:lnTo>
                    <a:pt x="5955696" y="5633285"/>
                  </a:lnTo>
                  <a:cubicBezTo>
                    <a:pt x="5949144" y="5637079"/>
                    <a:pt x="5946903" y="5645527"/>
                    <a:pt x="5950696" y="5652078"/>
                  </a:cubicBezTo>
                  <a:cubicBezTo>
                    <a:pt x="5953282" y="5656561"/>
                    <a:pt x="5957937" y="5658975"/>
                    <a:pt x="5962592" y="5658975"/>
                  </a:cubicBezTo>
                  <a:cubicBezTo>
                    <a:pt x="5965006" y="5658975"/>
                    <a:pt x="5967248" y="5658285"/>
                    <a:pt x="5969489" y="5657078"/>
                  </a:cubicBezTo>
                  <a:lnTo>
                    <a:pt x="6029144" y="5622423"/>
                  </a:lnTo>
                  <a:cubicBezTo>
                    <a:pt x="6035696" y="5618630"/>
                    <a:pt x="6037937" y="5610181"/>
                    <a:pt x="6034144" y="5603630"/>
                  </a:cubicBezTo>
                  <a:cubicBezTo>
                    <a:pt x="6031558" y="5599147"/>
                    <a:pt x="6026903" y="5596733"/>
                    <a:pt x="6022247" y="5596733"/>
                  </a:cubicBezTo>
                  <a:lnTo>
                    <a:pt x="6022247" y="5596733"/>
                  </a:lnTo>
                  <a:close/>
                  <a:moveTo>
                    <a:pt x="6141558" y="5527596"/>
                  </a:moveTo>
                  <a:cubicBezTo>
                    <a:pt x="6139145" y="5527596"/>
                    <a:pt x="6136903" y="5528113"/>
                    <a:pt x="6134662" y="5529492"/>
                  </a:cubicBezTo>
                  <a:lnTo>
                    <a:pt x="6075007" y="5564147"/>
                  </a:lnTo>
                  <a:cubicBezTo>
                    <a:pt x="6068455" y="5567940"/>
                    <a:pt x="6066213" y="5576388"/>
                    <a:pt x="6070006" y="5582940"/>
                  </a:cubicBezTo>
                  <a:cubicBezTo>
                    <a:pt x="6072593" y="5587423"/>
                    <a:pt x="6077248" y="5589837"/>
                    <a:pt x="6081903" y="5589837"/>
                  </a:cubicBezTo>
                  <a:cubicBezTo>
                    <a:pt x="6084317" y="5589837"/>
                    <a:pt x="6086558" y="5589320"/>
                    <a:pt x="6088800" y="5587940"/>
                  </a:cubicBezTo>
                  <a:lnTo>
                    <a:pt x="6148455" y="5553285"/>
                  </a:lnTo>
                  <a:cubicBezTo>
                    <a:pt x="6155007" y="5549492"/>
                    <a:pt x="6157248" y="5541044"/>
                    <a:pt x="6153455" y="5534492"/>
                  </a:cubicBezTo>
                  <a:cubicBezTo>
                    <a:pt x="6150869" y="5530009"/>
                    <a:pt x="6146213" y="5527596"/>
                    <a:pt x="6141558" y="5527596"/>
                  </a:cubicBezTo>
                  <a:lnTo>
                    <a:pt x="6141558" y="5527596"/>
                  </a:lnTo>
                  <a:close/>
                  <a:moveTo>
                    <a:pt x="6260869" y="5458457"/>
                  </a:moveTo>
                  <a:cubicBezTo>
                    <a:pt x="6258455" y="5458457"/>
                    <a:pt x="6256214" y="5458975"/>
                    <a:pt x="6253972" y="5460354"/>
                  </a:cubicBezTo>
                  <a:lnTo>
                    <a:pt x="6194317" y="5495009"/>
                  </a:lnTo>
                  <a:cubicBezTo>
                    <a:pt x="6187765" y="5498802"/>
                    <a:pt x="6185524" y="5507251"/>
                    <a:pt x="6189317" y="5513802"/>
                  </a:cubicBezTo>
                  <a:cubicBezTo>
                    <a:pt x="6191903" y="5518285"/>
                    <a:pt x="6196558" y="5520699"/>
                    <a:pt x="6201213" y="5520699"/>
                  </a:cubicBezTo>
                  <a:cubicBezTo>
                    <a:pt x="6203627" y="5520699"/>
                    <a:pt x="6205869" y="5520182"/>
                    <a:pt x="6208110" y="5518802"/>
                  </a:cubicBezTo>
                  <a:lnTo>
                    <a:pt x="6267766" y="5484147"/>
                  </a:lnTo>
                  <a:cubicBezTo>
                    <a:pt x="6274317" y="5480354"/>
                    <a:pt x="6276558" y="5471906"/>
                    <a:pt x="6272766" y="5465354"/>
                  </a:cubicBezTo>
                  <a:cubicBezTo>
                    <a:pt x="6270179" y="5460871"/>
                    <a:pt x="6265524" y="5458457"/>
                    <a:pt x="6260869" y="5458457"/>
                  </a:cubicBezTo>
                  <a:lnTo>
                    <a:pt x="6260869" y="5458457"/>
                  </a:lnTo>
                  <a:close/>
                  <a:moveTo>
                    <a:pt x="6380179" y="5389319"/>
                  </a:moveTo>
                  <a:cubicBezTo>
                    <a:pt x="6377766" y="5389319"/>
                    <a:pt x="6375524" y="5390009"/>
                    <a:pt x="6373283" y="5391216"/>
                  </a:cubicBezTo>
                  <a:lnTo>
                    <a:pt x="6313628" y="5425871"/>
                  </a:lnTo>
                  <a:cubicBezTo>
                    <a:pt x="6307076" y="5429664"/>
                    <a:pt x="6304834" y="5438113"/>
                    <a:pt x="6308628" y="5444664"/>
                  </a:cubicBezTo>
                  <a:cubicBezTo>
                    <a:pt x="6311214" y="5449147"/>
                    <a:pt x="6315869" y="5451561"/>
                    <a:pt x="6320524" y="5451561"/>
                  </a:cubicBezTo>
                  <a:cubicBezTo>
                    <a:pt x="6322938" y="5451561"/>
                    <a:pt x="6325179" y="5451044"/>
                    <a:pt x="6327421" y="5449664"/>
                  </a:cubicBezTo>
                  <a:cubicBezTo>
                    <a:pt x="6327421" y="5449664"/>
                    <a:pt x="6355524" y="5433457"/>
                    <a:pt x="6373110" y="5423113"/>
                  </a:cubicBezTo>
                  <a:lnTo>
                    <a:pt x="6387076" y="5415009"/>
                  </a:lnTo>
                  <a:cubicBezTo>
                    <a:pt x="6393628" y="5411216"/>
                    <a:pt x="6395869" y="5402767"/>
                    <a:pt x="6392076" y="5396216"/>
                  </a:cubicBezTo>
                  <a:cubicBezTo>
                    <a:pt x="6389490" y="5391733"/>
                    <a:pt x="6384835" y="5389319"/>
                    <a:pt x="6380179" y="5389319"/>
                  </a:cubicBezTo>
                  <a:lnTo>
                    <a:pt x="6380179" y="5389319"/>
                  </a:lnTo>
                  <a:close/>
                  <a:moveTo>
                    <a:pt x="6499490" y="5320181"/>
                  </a:moveTo>
                  <a:cubicBezTo>
                    <a:pt x="6497076" y="5320181"/>
                    <a:pt x="6494835" y="5320871"/>
                    <a:pt x="6492594" y="5322078"/>
                  </a:cubicBezTo>
                  <a:lnTo>
                    <a:pt x="6432938" y="5356733"/>
                  </a:lnTo>
                  <a:cubicBezTo>
                    <a:pt x="6426386" y="5360526"/>
                    <a:pt x="6424145" y="5368974"/>
                    <a:pt x="6427938" y="5375526"/>
                  </a:cubicBezTo>
                  <a:cubicBezTo>
                    <a:pt x="6430525" y="5380009"/>
                    <a:pt x="6435180" y="5382423"/>
                    <a:pt x="6439834" y="5382423"/>
                  </a:cubicBezTo>
                  <a:cubicBezTo>
                    <a:pt x="6442249" y="5382423"/>
                    <a:pt x="6444490" y="5381733"/>
                    <a:pt x="6446731" y="5380526"/>
                  </a:cubicBezTo>
                  <a:cubicBezTo>
                    <a:pt x="6446731" y="5380526"/>
                    <a:pt x="6463456" y="5370871"/>
                    <a:pt x="6479145" y="5361733"/>
                  </a:cubicBezTo>
                  <a:lnTo>
                    <a:pt x="6479490" y="5361733"/>
                  </a:lnTo>
                  <a:cubicBezTo>
                    <a:pt x="6479490" y="5361733"/>
                    <a:pt x="6479490" y="5361561"/>
                    <a:pt x="6479490" y="5361561"/>
                  </a:cubicBezTo>
                  <a:lnTo>
                    <a:pt x="6506387" y="5345871"/>
                  </a:lnTo>
                  <a:cubicBezTo>
                    <a:pt x="6512938" y="5342078"/>
                    <a:pt x="6515180" y="5333630"/>
                    <a:pt x="6511387" y="5327078"/>
                  </a:cubicBezTo>
                  <a:cubicBezTo>
                    <a:pt x="6508800" y="5322595"/>
                    <a:pt x="6504145" y="5320181"/>
                    <a:pt x="6499490" y="5320181"/>
                  </a:cubicBezTo>
                  <a:lnTo>
                    <a:pt x="6499490" y="5320181"/>
                  </a:lnTo>
                  <a:close/>
                  <a:moveTo>
                    <a:pt x="6618800" y="5251043"/>
                  </a:moveTo>
                  <a:cubicBezTo>
                    <a:pt x="6616387" y="5251043"/>
                    <a:pt x="6614145" y="5251560"/>
                    <a:pt x="6611904" y="5252940"/>
                  </a:cubicBezTo>
                  <a:lnTo>
                    <a:pt x="6552249" y="5287595"/>
                  </a:lnTo>
                  <a:cubicBezTo>
                    <a:pt x="6545697" y="5291388"/>
                    <a:pt x="6543456" y="5299836"/>
                    <a:pt x="6547249" y="5306388"/>
                  </a:cubicBezTo>
                  <a:cubicBezTo>
                    <a:pt x="6549835" y="5310871"/>
                    <a:pt x="6554490" y="5313285"/>
                    <a:pt x="6559145" y="5313285"/>
                  </a:cubicBezTo>
                  <a:cubicBezTo>
                    <a:pt x="6561559" y="5313285"/>
                    <a:pt x="6563800" y="5312595"/>
                    <a:pt x="6566042" y="5311388"/>
                  </a:cubicBezTo>
                  <a:cubicBezTo>
                    <a:pt x="6566042" y="5311388"/>
                    <a:pt x="6575008" y="5306216"/>
                    <a:pt x="6586042" y="5299664"/>
                  </a:cubicBezTo>
                  <a:lnTo>
                    <a:pt x="6625697" y="5276733"/>
                  </a:lnTo>
                  <a:cubicBezTo>
                    <a:pt x="6632249" y="5272940"/>
                    <a:pt x="6634318" y="5264491"/>
                    <a:pt x="6630525" y="5257940"/>
                  </a:cubicBezTo>
                  <a:cubicBezTo>
                    <a:pt x="6627938" y="5253457"/>
                    <a:pt x="6623283" y="5251043"/>
                    <a:pt x="6618628" y="5251043"/>
                  </a:cubicBezTo>
                  <a:lnTo>
                    <a:pt x="6618628" y="5251043"/>
                  </a:lnTo>
                  <a:close/>
                  <a:moveTo>
                    <a:pt x="6738111" y="5181905"/>
                  </a:moveTo>
                  <a:cubicBezTo>
                    <a:pt x="6735697" y="5181905"/>
                    <a:pt x="6733456" y="5182422"/>
                    <a:pt x="6731215" y="5183802"/>
                  </a:cubicBezTo>
                  <a:lnTo>
                    <a:pt x="6671559" y="5218457"/>
                  </a:lnTo>
                  <a:cubicBezTo>
                    <a:pt x="6665008" y="5222250"/>
                    <a:pt x="6662766" y="5230698"/>
                    <a:pt x="6666560" y="5237250"/>
                  </a:cubicBezTo>
                  <a:cubicBezTo>
                    <a:pt x="6669146" y="5241733"/>
                    <a:pt x="6673801" y="5244147"/>
                    <a:pt x="6678456" y="5244147"/>
                  </a:cubicBezTo>
                  <a:cubicBezTo>
                    <a:pt x="6680870" y="5244147"/>
                    <a:pt x="6683111" y="5243630"/>
                    <a:pt x="6685353" y="5242250"/>
                  </a:cubicBezTo>
                  <a:lnTo>
                    <a:pt x="6745008" y="5207595"/>
                  </a:lnTo>
                  <a:cubicBezTo>
                    <a:pt x="6751560" y="5203802"/>
                    <a:pt x="6753801" y="5195353"/>
                    <a:pt x="6750008" y="5188802"/>
                  </a:cubicBezTo>
                  <a:cubicBezTo>
                    <a:pt x="6747422" y="5184319"/>
                    <a:pt x="6742766" y="5181905"/>
                    <a:pt x="6738111" y="5181905"/>
                  </a:cubicBezTo>
                  <a:lnTo>
                    <a:pt x="6738111" y="5181905"/>
                  </a:lnTo>
                  <a:close/>
                  <a:moveTo>
                    <a:pt x="6857422" y="5112767"/>
                  </a:moveTo>
                  <a:cubicBezTo>
                    <a:pt x="6855008" y="5112767"/>
                    <a:pt x="6852767" y="5113285"/>
                    <a:pt x="6850525" y="5114664"/>
                  </a:cubicBezTo>
                  <a:lnTo>
                    <a:pt x="6790870" y="5149319"/>
                  </a:lnTo>
                  <a:cubicBezTo>
                    <a:pt x="6784318" y="5153112"/>
                    <a:pt x="6782077" y="5161560"/>
                    <a:pt x="6785870" y="5168112"/>
                  </a:cubicBezTo>
                  <a:cubicBezTo>
                    <a:pt x="6788456" y="5172595"/>
                    <a:pt x="6793111" y="5175009"/>
                    <a:pt x="6797766" y="5175009"/>
                  </a:cubicBezTo>
                  <a:cubicBezTo>
                    <a:pt x="6800180" y="5175009"/>
                    <a:pt x="6802421" y="5174491"/>
                    <a:pt x="6804663" y="5173112"/>
                  </a:cubicBezTo>
                  <a:lnTo>
                    <a:pt x="6847249" y="5148457"/>
                  </a:lnTo>
                  <a:cubicBezTo>
                    <a:pt x="6847249" y="5148457"/>
                    <a:pt x="6847249" y="5148457"/>
                    <a:pt x="6847249" y="5148457"/>
                  </a:cubicBezTo>
                  <a:lnTo>
                    <a:pt x="6847422" y="5148457"/>
                  </a:lnTo>
                  <a:cubicBezTo>
                    <a:pt x="6847422" y="5148457"/>
                    <a:pt x="6847422" y="5148285"/>
                    <a:pt x="6847594" y="5148285"/>
                  </a:cubicBezTo>
                  <a:lnTo>
                    <a:pt x="6848112" y="5147939"/>
                  </a:lnTo>
                  <a:cubicBezTo>
                    <a:pt x="6848112" y="5147939"/>
                    <a:pt x="6848801" y="5147595"/>
                    <a:pt x="6849146" y="5147250"/>
                  </a:cubicBezTo>
                  <a:lnTo>
                    <a:pt x="6849146" y="5147250"/>
                  </a:lnTo>
                  <a:cubicBezTo>
                    <a:pt x="6849146" y="5147250"/>
                    <a:pt x="6849835" y="5146905"/>
                    <a:pt x="6850180" y="5146560"/>
                  </a:cubicBezTo>
                  <a:lnTo>
                    <a:pt x="6850698" y="5146560"/>
                  </a:lnTo>
                  <a:cubicBezTo>
                    <a:pt x="6850698" y="5146560"/>
                    <a:pt x="6851215" y="5146043"/>
                    <a:pt x="6851560" y="5145870"/>
                  </a:cubicBezTo>
                  <a:lnTo>
                    <a:pt x="6851560" y="5145870"/>
                  </a:lnTo>
                  <a:cubicBezTo>
                    <a:pt x="6851560" y="5145870"/>
                    <a:pt x="6852249" y="5145353"/>
                    <a:pt x="6852594" y="5145181"/>
                  </a:cubicBezTo>
                  <a:lnTo>
                    <a:pt x="6852594" y="5145181"/>
                  </a:lnTo>
                  <a:cubicBezTo>
                    <a:pt x="6852594" y="5145181"/>
                    <a:pt x="6853974" y="5144319"/>
                    <a:pt x="6854663" y="5143974"/>
                  </a:cubicBezTo>
                  <a:lnTo>
                    <a:pt x="6854663" y="5143974"/>
                  </a:lnTo>
                  <a:cubicBezTo>
                    <a:pt x="6860180" y="5140698"/>
                    <a:pt x="6863973" y="5138629"/>
                    <a:pt x="6863973" y="5138629"/>
                  </a:cubicBezTo>
                  <a:cubicBezTo>
                    <a:pt x="6870525" y="5134836"/>
                    <a:pt x="6872767" y="5126388"/>
                    <a:pt x="6868974" y="5119836"/>
                  </a:cubicBezTo>
                  <a:cubicBezTo>
                    <a:pt x="6866387" y="5115353"/>
                    <a:pt x="6861732" y="5112939"/>
                    <a:pt x="6857077" y="5112939"/>
                  </a:cubicBezTo>
                  <a:lnTo>
                    <a:pt x="6857077" y="5112939"/>
                  </a:lnTo>
                  <a:close/>
                  <a:moveTo>
                    <a:pt x="6976732" y="5043629"/>
                  </a:moveTo>
                  <a:cubicBezTo>
                    <a:pt x="6974318" y="5043629"/>
                    <a:pt x="6972077" y="5044319"/>
                    <a:pt x="6969836" y="5045525"/>
                  </a:cubicBezTo>
                  <a:lnTo>
                    <a:pt x="6910180" y="5080181"/>
                  </a:lnTo>
                  <a:cubicBezTo>
                    <a:pt x="6903629" y="5083974"/>
                    <a:pt x="6901387" y="5092422"/>
                    <a:pt x="6905181" y="5098974"/>
                  </a:cubicBezTo>
                  <a:cubicBezTo>
                    <a:pt x="6907767" y="5103457"/>
                    <a:pt x="6912422" y="5105870"/>
                    <a:pt x="6917077" y="5105870"/>
                  </a:cubicBezTo>
                  <a:cubicBezTo>
                    <a:pt x="6919319" y="5105870"/>
                    <a:pt x="6921732" y="5105353"/>
                    <a:pt x="6923974" y="5103974"/>
                  </a:cubicBezTo>
                  <a:lnTo>
                    <a:pt x="6983801" y="5069319"/>
                  </a:lnTo>
                  <a:cubicBezTo>
                    <a:pt x="6990353" y="5065525"/>
                    <a:pt x="6992595" y="5057077"/>
                    <a:pt x="6988802" y="5050526"/>
                  </a:cubicBezTo>
                  <a:cubicBezTo>
                    <a:pt x="6986215" y="5046043"/>
                    <a:pt x="6981560" y="5043629"/>
                    <a:pt x="6976905" y="5043629"/>
                  </a:cubicBezTo>
                  <a:lnTo>
                    <a:pt x="6976905" y="5043629"/>
                  </a:lnTo>
                  <a:close/>
                  <a:moveTo>
                    <a:pt x="7096043" y="4974491"/>
                  </a:moveTo>
                  <a:cubicBezTo>
                    <a:pt x="7093629" y="4974491"/>
                    <a:pt x="7091388" y="4975181"/>
                    <a:pt x="7089146" y="4976388"/>
                  </a:cubicBezTo>
                  <a:lnTo>
                    <a:pt x="7029491" y="5011043"/>
                  </a:lnTo>
                  <a:cubicBezTo>
                    <a:pt x="7022939" y="5014836"/>
                    <a:pt x="7020698" y="5023284"/>
                    <a:pt x="7024491" y="5029836"/>
                  </a:cubicBezTo>
                  <a:cubicBezTo>
                    <a:pt x="7027078" y="5034319"/>
                    <a:pt x="7031733" y="5036733"/>
                    <a:pt x="7036388" y="5036733"/>
                  </a:cubicBezTo>
                  <a:cubicBezTo>
                    <a:pt x="7038802" y="5036733"/>
                    <a:pt x="7041043" y="5036043"/>
                    <a:pt x="7043284" y="5034836"/>
                  </a:cubicBezTo>
                  <a:cubicBezTo>
                    <a:pt x="7043284" y="5034836"/>
                    <a:pt x="7062078" y="5023974"/>
                    <a:pt x="7078629" y="5014318"/>
                  </a:cubicBezTo>
                  <a:lnTo>
                    <a:pt x="7078802" y="5014318"/>
                  </a:lnTo>
                  <a:cubicBezTo>
                    <a:pt x="7078802" y="5014318"/>
                    <a:pt x="7078802" y="5014318"/>
                    <a:pt x="7078802" y="5014318"/>
                  </a:cubicBezTo>
                  <a:lnTo>
                    <a:pt x="7078974" y="5014318"/>
                  </a:lnTo>
                  <a:cubicBezTo>
                    <a:pt x="7078974" y="5014318"/>
                    <a:pt x="7078974" y="5014318"/>
                    <a:pt x="7078974" y="5014146"/>
                  </a:cubicBezTo>
                  <a:lnTo>
                    <a:pt x="7079319" y="5014146"/>
                  </a:lnTo>
                  <a:cubicBezTo>
                    <a:pt x="7079319" y="5014146"/>
                    <a:pt x="7079319" y="5013974"/>
                    <a:pt x="7079319" y="5013974"/>
                  </a:cubicBezTo>
                  <a:lnTo>
                    <a:pt x="7102767" y="5000353"/>
                  </a:lnTo>
                  <a:cubicBezTo>
                    <a:pt x="7109319" y="4996560"/>
                    <a:pt x="7111560" y="4988112"/>
                    <a:pt x="7107767" y="4981560"/>
                  </a:cubicBezTo>
                  <a:cubicBezTo>
                    <a:pt x="7105181" y="4977077"/>
                    <a:pt x="7100526" y="4974663"/>
                    <a:pt x="7095871" y="4974663"/>
                  </a:cubicBezTo>
                  <a:lnTo>
                    <a:pt x="7095871" y="4974663"/>
                  </a:lnTo>
                  <a:close/>
                  <a:moveTo>
                    <a:pt x="7215354" y="4905353"/>
                  </a:moveTo>
                  <a:cubicBezTo>
                    <a:pt x="7212940" y="4905353"/>
                    <a:pt x="7210699" y="4905870"/>
                    <a:pt x="7208457" y="4907249"/>
                  </a:cubicBezTo>
                  <a:lnTo>
                    <a:pt x="7148802" y="4941905"/>
                  </a:lnTo>
                  <a:cubicBezTo>
                    <a:pt x="7142250" y="4945698"/>
                    <a:pt x="7140009" y="4954146"/>
                    <a:pt x="7143802" y="4960698"/>
                  </a:cubicBezTo>
                  <a:cubicBezTo>
                    <a:pt x="7146388" y="4965181"/>
                    <a:pt x="7151043" y="4967594"/>
                    <a:pt x="7155698" y="4967594"/>
                  </a:cubicBezTo>
                  <a:cubicBezTo>
                    <a:pt x="7158112" y="4967594"/>
                    <a:pt x="7160353" y="4966905"/>
                    <a:pt x="7162595" y="4965698"/>
                  </a:cubicBezTo>
                  <a:cubicBezTo>
                    <a:pt x="7162595" y="4965698"/>
                    <a:pt x="7173457" y="4959318"/>
                    <a:pt x="7186043" y="4952077"/>
                  </a:cubicBezTo>
                  <a:lnTo>
                    <a:pt x="7186388" y="4952077"/>
                  </a:lnTo>
                  <a:cubicBezTo>
                    <a:pt x="7186388" y="4952077"/>
                    <a:pt x="7186388" y="4951905"/>
                    <a:pt x="7186388" y="4951905"/>
                  </a:cubicBezTo>
                  <a:lnTo>
                    <a:pt x="7222423" y="4931043"/>
                  </a:lnTo>
                  <a:cubicBezTo>
                    <a:pt x="7228974" y="4927250"/>
                    <a:pt x="7231043" y="4918801"/>
                    <a:pt x="7227250" y="4912250"/>
                  </a:cubicBezTo>
                  <a:cubicBezTo>
                    <a:pt x="7224664" y="4907767"/>
                    <a:pt x="7220008" y="4905353"/>
                    <a:pt x="7215354" y="4905353"/>
                  </a:cubicBezTo>
                  <a:lnTo>
                    <a:pt x="7215354" y="4905353"/>
                  </a:lnTo>
                  <a:close/>
                  <a:moveTo>
                    <a:pt x="7334664" y="4836215"/>
                  </a:moveTo>
                  <a:cubicBezTo>
                    <a:pt x="7332250" y="4836215"/>
                    <a:pt x="7330009" y="4836732"/>
                    <a:pt x="7327767" y="4838111"/>
                  </a:cubicBezTo>
                  <a:lnTo>
                    <a:pt x="7268112" y="4872767"/>
                  </a:lnTo>
                  <a:cubicBezTo>
                    <a:pt x="7261560" y="4876560"/>
                    <a:pt x="7259319" y="4885008"/>
                    <a:pt x="7263112" y="4891560"/>
                  </a:cubicBezTo>
                  <a:cubicBezTo>
                    <a:pt x="7265699" y="4896043"/>
                    <a:pt x="7270354" y="4898456"/>
                    <a:pt x="7275009" y="4898456"/>
                  </a:cubicBezTo>
                  <a:cubicBezTo>
                    <a:pt x="7277423" y="4898456"/>
                    <a:pt x="7279664" y="4897939"/>
                    <a:pt x="7281906" y="4896560"/>
                  </a:cubicBezTo>
                  <a:cubicBezTo>
                    <a:pt x="7281906" y="4896560"/>
                    <a:pt x="7285699" y="4894318"/>
                    <a:pt x="7291216" y="4891215"/>
                  </a:cubicBezTo>
                  <a:lnTo>
                    <a:pt x="7291216" y="4891215"/>
                  </a:lnTo>
                  <a:cubicBezTo>
                    <a:pt x="7291216" y="4891215"/>
                    <a:pt x="7291733" y="4890870"/>
                    <a:pt x="7292078" y="4890698"/>
                  </a:cubicBezTo>
                  <a:lnTo>
                    <a:pt x="7341733" y="4861904"/>
                  </a:lnTo>
                  <a:cubicBezTo>
                    <a:pt x="7348285" y="4858111"/>
                    <a:pt x="7350354" y="4849663"/>
                    <a:pt x="7346561" y="4843111"/>
                  </a:cubicBezTo>
                  <a:cubicBezTo>
                    <a:pt x="7343974" y="4838628"/>
                    <a:pt x="7339319" y="4836215"/>
                    <a:pt x="7334664" y="4836215"/>
                  </a:cubicBezTo>
                  <a:lnTo>
                    <a:pt x="7334664" y="4836215"/>
                  </a:lnTo>
                  <a:close/>
                  <a:moveTo>
                    <a:pt x="7453975" y="4767077"/>
                  </a:moveTo>
                  <a:cubicBezTo>
                    <a:pt x="7451561" y="4767077"/>
                    <a:pt x="7449320" y="4767594"/>
                    <a:pt x="7447078" y="4768974"/>
                  </a:cubicBezTo>
                  <a:lnTo>
                    <a:pt x="7387423" y="4803628"/>
                  </a:lnTo>
                  <a:cubicBezTo>
                    <a:pt x="7380871" y="4807422"/>
                    <a:pt x="7378630" y="4815870"/>
                    <a:pt x="7382423" y="4822422"/>
                  </a:cubicBezTo>
                  <a:cubicBezTo>
                    <a:pt x="7385009" y="4826904"/>
                    <a:pt x="7389664" y="4829319"/>
                    <a:pt x="7394319" y="4829319"/>
                  </a:cubicBezTo>
                  <a:cubicBezTo>
                    <a:pt x="7396733" y="4829319"/>
                    <a:pt x="7398974" y="4828801"/>
                    <a:pt x="7401216" y="4827422"/>
                  </a:cubicBezTo>
                  <a:lnTo>
                    <a:pt x="7419320" y="4816905"/>
                  </a:lnTo>
                  <a:lnTo>
                    <a:pt x="7419320" y="4816905"/>
                  </a:lnTo>
                  <a:cubicBezTo>
                    <a:pt x="7419320" y="4816905"/>
                    <a:pt x="7420871" y="4816042"/>
                    <a:pt x="7420871" y="4816042"/>
                  </a:cubicBezTo>
                  <a:cubicBezTo>
                    <a:pt x="7420871" y="4816042"/>
                    <a:pt x="7421043" y="4816042"/>
                    <a:pt x="7421216" y="4815870"/>
                  </a:cubicBezTo>
                  <a:lnTo>
                    <a:pt x="7421561" y="4815870"/>
                  </a:lnTo>
                  <a:cubicBezTo>
                    <a:pt x="7421561" y="4815870"/>
                    <a:pt x="7421561" y="4815525"/>
                    <a:pt x="7421733" y="4815525"/>
                  </a:cubicBezTo>
                  <a:lnTo>
                    <a:pt x="7421733" y="4815525"/>
                  </a:lnTo>
                  <a:cubicBezTo>
                    <a:pt x="7421733" y="4815525"/>
                    <a:pt x="7421733" y="4815525"/>
                    <a:pt x="7421906" y="4815353"/>
                  </a:cubicBezTo>
                  <a:lnTo>
                    <a:pt x="7421906" y="4815353"/>
                  </a:lnTo>
                  <a:cubicBezTo>
                    <a:pt x="7421906" y="4815353"/>
                    <a:pt x="7422250" y="4815180"/>
                    <a:pt x="7422423" y="4815008"/>
                  </a:cubicBezTo>
                  <a:lnTo>
                    <a:pt x="7422595" y="4815008"/>
                  </a:lnTo>
                  <a:cubicBezTo>
                    <a:pt x="7422595" y="4815008"/>
                    <a:pt x="7424319" y="4813973"/>
                    <a:pt x="7425182" y="4813456"/>
                  </a:cubicBezTo>
                  <a:lnTo>
                    <a:pt x="7425182" y="4813456"/>
                  </a:lnTo>
                  <a:cubicBezTo>
                    <a:pt x="7441733" y="4803801"/>
                    <a:pt x="7460526" y="4792939"/>
                    <a:pt x="7460526" y="4792939"/>
                  </a:cubicBezTo>
                  <a:cubicBezTo>
                    <a:pt x="7467078" y="4789146"/>
                    <a:pt x="7469320" y="4780698"/>
                    <a:pt x="7465527" y="4774146"/>
                  </a:cubicBezTo>
                  <a:cubicBezTo>
                    <a:pt x="7462940" y="4769663"/>
                    <a:pt x="7458285" y="4767249"/>
                    <a:pt x="7453630" y="4767249"/>
                  </a:cubicBezTo>
                  <a:lnTo>
                    <a:pt x="7453630" y="4767249"/>
                  </a:lnTo>
                  <a:close/>
                  <a:moveTo>
                    <a:pt x="7573285" y="4697939"/>
                  </a:moveTo>
                  <a:cubicBezTo>
                    <a:pt x="7570871" y="4697939"/>
                    <a:pt x="7568630" y="4698628"/>
                    <a:pt x="7566389" y="4699835"/>
                  </a:cubicBezTo>
                  <a:lnTo>
                    <a:pt x="7506733" y="4734491"/>
                  </a:lnTo>
                  <a:cubicBezTo>
                    <a:pt x="7500181" y="4738284"/>
                    <a:pt x="7497941" y="4746732"/>
                    <a:pt x="7501734" y="4753284"/>
                  </a:cubicBezTo>
                  <a:cubicBezTo>
                    <a:pt x="7504320" y="4757767"/>
                    <a:pt x="7508975" y="4760180"/>
                    <a:pt x="7513630" y="4760180"/>
                  </a:cubicBezTo>
                  <a:cubicBezTo>
                    <a:pt x="7515871" y="4760180"/>
                    <a:pt x="7518285" y="4759663"/>
                    <a:pt x="7520527" y="4758284"/>
                  </a:cubicBezTo>
                  <a:lnTo>
                    <a:pt x="7580354" y="4723629"/>
                  </a:lnTo>
                  <a:cubicBezTo>
                    <a:pt x="7586906" y="4719835"/>
                    <a:pt x="7589147" y="4711387"/>
                    <a:pt x="7585354" y="4704836"/>
                  </a:cubicBezTo>
                  <a:cubicBezTo>
                    <a:pt x="7582768" y="4700353"/>
                    <a:pt x="7578113" y="4697939"/>
                    <a:pt x="7573457" y="4697939"/>
                  </a:cubicBezTo>
                  <a:lnTo>
                    <a:pt x="7573457" y="4697939"/>
                  </a:lnTo>
                  <a:close/>
                  <a:moveTo>
                    <a:pt x="7692596" y="4628801"/>
                  </a:moveTo>
                  <a:cubicBezTo>
                    <a:pt x="7690182" y="4628801"/>
                    <a:pt x="7687941" y="4629491"/>
                    <a:pt x="7685699" y="4630697"/>
                  </a:cubicBezTo>
                  <a:lnTo>
                    <a:pt x="7626044" y="4665353"/>
                  </a:lnTo>
                  <a:cubicBezTo>
                    <a:pt x="7619492" y="4669146"/>
                    <a:pt x="7617251" y="4677594"/>
                    <a:pt x="7621044" y="4684146"/>
                  </a:cubicBezTo>
                  <a:cubicBezTo>
                    <a:pt x="7623630" y="4688629"/>
                    <a:pt x="7628286" y="4691042"/>
                    <a:pt x="7632941" y="4691042"/>
                  </a:cubicBezTo>
                  <a:cubicBezTo>
                    <a:pt x="7635182" y="4691042"/>
                    <a:pt x="7637596" y="4690525"/>
                    <a:pt x="7639665" y="4689318"/>
                  </a:cubicBezTo>
                  <a:lnTo>
                    <a:pt x="7675699" y="4668456"/>
                  </a:lnTo>
                  <a:lnTo>
                    <a:pt x="7675699" y="4668456"/>
                  </a:lnTo>
                  <a:cubicBezTo>
                    <a:pt x="7675699" y="4668456"/>
                    <a:pt x="7675872" y="4668456"/>
                    <a:pt x="7675872" y="4668456"/>
                  </a:cubicBezTo>
                  <a:cubicBezTo>
                    <a:pt x="7688458" y="4661215"/>
                    <a:pt x="7699493" y="4654836"/>
                    <a:pt x="7699493" y="4654836"/>
                  </a:cubicBezTo>
                  <a:cubicBezTo>
                    <a:pt x="7706044" y="4651042"/>
                    <a:pt x="7708285" y="4642594"/>
                    <a:pt x="7704492" y="4636042"/>
                  </a:cubicBezTo>
                  <a:cubicBezTo>
                    <a:pt x="7701906" y="4631560"/>
                    <a:pt x="7697251" y="4629146"/>
                    <a:pt x="7692596" y="4629146"/>
                  </a:cubicBezTo>
                  <a:lnTo>
                    <a:pt x="7692596" y="4629146"/>
                  </a:lnTo>
                  <a:close/>
                  <a:moveTo>
                    <a:pt x="7804493" y="4553801"/>
                  </a:moveTo>
                  <a:cubicBezTo>
                    <a:pt x="7801217" y="4553801"/>
                    <a:pt x="7797941" y="4555008"/>
                    <a:pt x="7795355" y="4557249"/>
                  </a:cubicBezTo>
                  <a:cubicBezTo>
                    <a:pt x="7779493" y="4571559"/>
                    <a:pt x="7762079" y="4584663"/>
                    <a:pt x="7743975" y="4596387"/>
                  </a:cubicBezTo>
                  <a:cubicBezTo>
                    <a:pt x="7737596" y="4600525"/>
                    <a:pt x="7735699" y="4608973"/>
                    <a:pt x="7739838" y="4615525"/>
                  </a:cubicBezTo>
                  <a:cubicBezTo>
                    <a:pt x="7742424" y="4619663"/>
                    <a:pt x="7746907" y="4621904"/>
                    <a:pt x="7751389" y="4621904"/>
                  </a:cubicBezTo>
                  <a:cubicBezTo>
                    <a:pt x="7753975" y="4621904"/>
                    <a:pt x="7756562" y="4621215"/>
                    <a:pt x="7758803" y="4619663"/>
                  </a:cubicBezTo>
                  <a:cubicBezTo>
                    <a:pt x="7762596" y="4617249"/>
                    <a:pt x="7766389" y="4614663"/>
                    <a:pt x="7770010" y="4612077"/>
                  </a:cubicBezTo>
                  <a:cubicBezTo>
                    <a:pt x="7770010" y="4612077"/>
                    <a:pt x="7770010" y="4612077"/>
                    <a:pt x="7770010" y="4612077"/>
                  </a:cubicBezTo>
                  <a:cubicBezTo>
                    <a:pt x="7770010" y="4612077"/>
                    <a:pt x="7770182" y="4612077"/>
                    <a:pt x="7770355" y="4611904"/>
                  </a:cubicBezTo>
                  <a:cubicBezTo>
                    <a:pt x="7770355" y="4611904"/>
                    <a:pt x="7770355" y="4611904"/>
                    <a:pt x="7770355" y="4611904"/>
                  </a:cubicBezTo>
                  <a:cubicBezTo>
                    <a:pt x="7770355" y="4611904"/>
                    <a:pt x="7770527" y="4611904"/>
                    <a:pt x="7770699" y="4611732"/>
                  </a:cubicBezTo>
                  <a:cubicBezTo>
                    <a:pt x="7770699" y="4611732"/>
                    <a:pt x="7770699" y="4611732"/>
                    <a:pt x="7770699" y="4611732"/>
                  </a:cubicBezTo>
                  <a:cubicBezTo>
                    <a:pt x="7770699" y="4611732"/>
                    <a:pt x="7770872" y="4611732"/>
                    <a:pt x="7771044" y="4611559"/>
                  </a:cubicBezTo>
                  <a:cubicBezTo>
                    <a:pt x="7771044" y="4611559"/>
                    <a:pt x="7771217" y="4611387"/>
                    <a:pt x="7771389" y="4611215"/>
                  </a:cubicBezTo>
                  <a:cubicBezTo>
                    <a:pt x="7771389" y="4611215"/>
                    <a:pt x="7771389" y="4611215"/>
                    <a:pt x="7771389" y="4611215"/>
                  </a:cubicBezTo>
                  <a:cubicBezTo>
                    <a:pt x="7771389" y="4611215"/>
                    <a:pt x="7771562" y="4611215"/>
                    <a:pt x="7771734" y="4611042"/>
                  </a:cubicBezTo>
                  <a:cubicBezTo>
                    <a:pt x="7771734" y="4611042"/>
                    <a:pt x="7771734" y="4611042"/>
                    <a:pt x="7771734" y="4611042"/>
                  </a:cubicBezTo>
                  <a:cubicBezTo>
                    <a:pt x="7771734" y="4611042"/>
                    <a:pt x="7771906" y="4611042"/>
                    <a:pt x="7772079" y="4610870"/>
                  </a:cubicBezTo>
                  <a:cubicBezTo>
                    <a:pt x="7772079" y="4610870"/>
                    <a:pt x="7772079" y="4610870"/>
                    <a:pt x="7772079" y="4610870"/>
                  </a:cubicBezTo>
                  <a:cubicBezTo>
                    <a:pt x="7772079" y="4610870"/>
                    <a:pt x="7772251" y="4610870"/>
                    <a:pt x="7772424" y="4610698"/>
                  </a:cubicBezTo>
                  <a:cubicBezTo>
                    <a:pt x="7772424" y="4610698"/>
                    <a:pt x="7772424" y="4610698"/>
                    <a:pt x="7772424" y="4610698"/>
                  </a:cubicBezTo>
                  <a:cubicBezTo>
                    <a:pt x="7785700" y="4601387"/>
                    <a:pt x="7798458" y="4591387"/>
                    <a:pt x="7810527" y="4580697"/>
                  </a:cubicBezTo>
                  <a:lnTo>
                    <a:pt x="7810527" y="4580697"/>
                  </a:lnTo>
                  <a:cubicBezTo>
                    <a:pt x="7810527" y="4580697"/>
                    <a:pt x="7810700" y="4580525"/>
                    <a:pt x="7810872" y="4580353"/>
                  </a:cubicBezTo>
                  <a:cubicBezTo>
                    <a:pt x="7810872" y="4580353"/>
                    <a:pt x="7810872" y="4580353"/>
                    <a:pt x="7810872" y="4580353"/>
                  </a:cubicBezTo>
                  <a:cubicBezTo>
                    <a:pt x="7810872" y="4580353"/>
                    <a:pt x="7811044" y="4580353"/>
                    <a:pt x="7811217" y="4580180"/>
                  </a:cubicBezTo>
                  <a:cubicBezTo>
                    <a:pt x="7811217" y="4580180"/>
                    <a:pt x="7811217" y="4580180"/>
                    <a:pt x="7811217" y="4580180"/>
                  </a:cubicBezTo>
                  <a:cubicBezTo>
                    <a:pt x="7811562" y="4580007"/>
                    <a:pt x="7811734" y="4579663"/>
                    <a:pt x="7812079" y="4579490"/>
                  </a:cubicBezTo>
                  <a:cubicBezTo>
                    <a:pt x="7812079" y="4579490"/>
                    <a:pt x="7812079" y="4579490"/>
                    <a:pt x="7812079" y="4579490"/>
                  </a:cubicBezTo>
                  <a:cubicBezTo>
                    <a:pt x="7812079" y="4579490"/>
                    <a:pt x="7812079" y="4579490"/>
                    <a:pt x="7812251" y="4579318"/>
                  </a:cubicBezTo>
                  <a:cubicBezTo>
                    <a:pt x="7812251" y="4579318"/>
                    <a:pt x="7812251" y="4579318"/>
                    <a:pt x="7812251" y="4579318"/>
                  </a:cubicBezTo>
                  <a:cubicBezTo>
                    <a:pt x="7812251" y="4579318"/>
                    <a:pt x="7812251" y="4579318"/>
                    <a:pt x="7812424" y="4579146"/>
                  </a:cubicBezTo>
                  <a:cubicBezTo>
                    <a:pt x="7812424" y="4579146"/>
                    <a:pt x="7812424" y="4579146"/>
                    <a:pt x="7812424" y="4579146"/>
                  </a:cubicBezTo>
                  <a:cubicBezTo>
                    <a:pt x="7812424" y="4579146"/>
                    <a:pt x="7812424" y="4579146"/>
                    <a:pt x="7812424" y="4579146"/>
                  </a:cubicBezTo>
                  <a:cubicBezTo>
                    <a:pt x="7818113" y="4574145"/>
                    <a:pt x="7818630" y="4565353"/>
                    <a:pt x="7813458" y="4559663"/>
                  </a:cubicBezTo>
                  <a:cubicBezTo>
                    <a:pt x="7810700" y="4556559"/>
                    <a:pt x="7806906" y="4555008"/>
                    <a:pt x="7803113" y="4555008"/>
                  </a:cubicBezTo>
                  <a:lnTo>
                    <a:pt x="7803113" y="4555008"/>
                  </a:lnTo>
                  <a:close/>
                  <a:moveTo>
                    <a:pt x="7888113" y="4450525"/>
                  </a:moveTo>
                  <a:cubicBezTo>
                    <a:pt x="7883286" y="4450525"/>
                    <a:pt x="7878631" y="4453111"/>
                    <a:pt x="7876045" y="4457421"/>
                  </a:cubicBezTo>
                  <a:cubicBezTo>
                    <a:pt x="7865527" y="4476042"/>
                    <a:pt x="7853286" y="4493973"/>
                    <a:pt x="7839665" y="4510697"/>
                  </a:cubicBezTo>
                  <a:cubicBezTo>
                    <a:pt x="7834837" y="4516559"/>
                    <a:pt x="7835700" y="4525352"/>
                    <a:pt x="7841734" y="4530007"/>
                  </a:cubicBezTo>
                  <a:cubicBezTo>
                    <a:pt x="7844320" y="4532076"/>
                    <a:pt x="7847424" y="4533111"/>
                    <a:pt x="7850355" y="4533111"/>
                  </a:cubicBezTo>
                  <a:cubicBezTo>
                    <a:pt x="7854320" y="4533111"/>
                    <a:pt x="7858286" y="4531387"/>
                    <a:pt x="7861045" y="4527939"/>
                  </a:cubicBezTo>
                  <a:cubicBezTo>
                    <a:pt x="7870010" y="4516732"/>
                    <a:pt x="7878631" y="4505180"/>
                    <a:pt x="7886390" y="4493111"/>
                  </a:cubicBezTo>
                  <a:cubicBezTo>
                    <a:pt x="7886390" y="4493111"/>
                    <a:pt x="7886390" y="4493111"/>
                    <a:pt x="7886390" y="4493111"/>
                  </a:cubicBezTo>
                  <a:cubicBezTo>
                    <a:pt x="7886390" y="4493111"/>
                    <a:pt x="7886390" y="4492938"/>
                    <a:pt x="7886562" y="4492766"/>
                  </a:cubicBezTo>
                  <a:cubicBezTo>
                    <a:pt x="7886562" y="4492766"/>
                    <a:pt x="7886562" y="4492766"/>
                    <a:pt x="7886562" y="4492766"/>
                  </a:cubicBezTo>
                  <a:cubicBezTo>
                    <a:pt x="7886562" y="4492766"/>
                    <a:pt x="7886562" y="4492594"/>
                    <a:pt x="7886734" y="4492421"/>
                  </a:cubicBezTo>
                  <a:cubicBezTo>
                    <a:pt x="7886734" y="4492421"/>
                    <a:pt x="7886734" y="4492421"/>
                    <a:pt x="7886734" y="4492421"/>
                  </a:cubicBezTo>
                  <a:cubicBezTo>
                    <a:pt x="7886734" y="4492421"/>
                    <a:pt x="7886907" y="4492077"/>
                    <a:pt x="7887079" y="4492077"/>
                  </a:cubicBezTo>
                  <a:cubicBezTo>
                    <a:pt x="7887079" y="4492077"/>
                    <a:pt x="7887079" y="4492077"/>
                    <a:pt x="7887079" y="4492077"/>
                  </a:cubicBezTo>
                  <a:cubicBezTo>
                    <a:pt x="7887079" y="4492077"/>
                    <a:pt x="7887079" y="4491904"/>
                    <a:pt x="7887251" y="4491731"/>
                  </a:cubicBezTo>
                  <a:cubicBezTo>
                    <a:pt x="7887251" y="4491731"/>
                    <a:pt x="7887251" y="4491731"/>
                    <a:pt x="7887251" y="4491731"/>
                  </a:cubicBezTo>
                  <a:cubicBezTo>
                    <a:pt x="7887251" y="4491731"/>
                    <a:pt x="7887251" y="4491731"/>
                    <a:pt x="7887251" y="4491559"/>
                  </a:cubicBezTo>
                  <a:cubicBezTo>
                    <a:pt x="7887251" y="4491559"/>
                    <a:pt x="7887251" y="4491559"/>
                    <a:pt x="7887251" y="4491387"/>
                  </a:cubicBezTo>
                  <a:cubicBezTo>
                    <a:pt x="7887251" y="4491387"/>
                    <a:pt x="7887251" y="4491387"/>
                    <a:pt x="7887251" y="4491214"/>
                  </a:cubicBezTo>
                  <a:cubicBezTo>
                    <a:pt x="7887251" y="4491214"/>
                    <a:pt x="7887251" y="4491214"/>
                    <a:pt x="7887251" y="4491042"/>
                  </a:cubicBezTo>
                  <a:cubicBezTo>
                    <a:pt x="7887251" y="4491042"/>
                    <a:pt x="7887251" y="4491042"/>
                    <a:pt x="7887251" y="4491042"/>
                  </a:cubicBezTo>
                  <a:cubicBezTo>
                    <a:pt x="7887424" y="4490697"/>
                    <a:pt x="7887596" y="4490352"/>
                    <a:pt x="7887941" y="4490008"/>
                  </a:cubicBezTo>
                  <a:cubicBezTo>
                    <a:pt x="7887941" y="4490008"/>
                    <a:pt x="7887941" y="4490008"/>
                    <a:pt x="7887941" y="4490008"/>
                  </a:cubicBezTo>
                  <a:cubicBezTo>
                    <a:pt x="7887941" y="4490008"/>
                    <a:pt x="7887941" y="4489835"/>
                    <a:pt x="7888113" y="4489663"/>
                  </a:cubicBezTo>
                  <a:cubicBezTo>
                    <a:pt x="7888113" y="4489663"/>
                    <a:pt x="7888113" y="4489663"/>
                    <a:pt x="7888113" y="4489663"/>
                  </a:cubicBezTo>
                  <a:cubicBezTo>
                    <a:pt x="7891906" y="4483801"/>
                    <a:pt x="7895355" y="4477766"/>
                    <a:pt x="7898803" y="4471731"/>
                  </a:cubicBezTo>
                  <a:cubicBezTo>
                    <a:pt x="7902424" y="4465180"/>
                    <a:pt x="7900182" y="4456731"/>
                    <a:pt x="7893631" y="4452938"/>
                  </a:cubicBezTo>
                  <a:cubicBezTo>
                    <a:pt x="7891562" y="4451732"/>
                    <a:pt x="7889148" y="4451215"/>
                    <a:pt x="7886734" y="4451215"/>
                  </a:cubicBezTo>
                  <a:lnTo>
                    <a:pt x="7886734" y="4451215"/>
                  </a:lnTo>
                  <a:close/>
                  <a:moveTo>
                    <a:pt x="7934321" y="4325869"/>
                  </a:moveTo>
                  <a:cubicBezTo>
                    <a:pt x="7927941" y="4325869"/>
                    <a:pt x="7922079" y="4330352"/>
                    <a:pt x="7920872" y="4337076"/>
                  </a:cubicBezTo>
                  <a:cubicBezTo>
                    <a:pt x="7916734" y="4358283"/>
                    <a:pt x="7910872" y="4379145"/>
                    <a:pt x="7903458" y="4399145"/>
                  </a:cubicBezTo>
                  <a:cubicBezTo>
                    <a:pt x="7900872" y="4406214"/>
                    <a:pt x="7904493" y="4414145"/>
                    <a:pt x="7911562" y="4416904"/>
                  </a:cubicBezTo>
                  <a:cubicBezTo>
                    <a:pt x="7913114" y="4417421"/>
                    <a:pt x="7914665" y="4417766"/>
                    <a:pt x="7916389" y="4417766"/>
                  </a:cubicBezTo>
                  <a:cubicBezTo>
                    <a:pt x="7922079" y="4417766"/>
                    <a:pt x="7927252" y="4414318"/>
                    <a:pt x="7929321" y="4408800"/>
                  </a:cubicBezTo>
                  <a:cubicBezTo>
                    <a:pt x="7933286" y="4398111"/>
                    <a:pt x="7936734" y="4387249"/>
                    <a:pt x="7940010" y="4376214"/>
                  </a:cubicBezTo>
                  <a:lnTo>
                    <a:pt x="7940010" y="4376214"/>
                  </a:lnTo>
                  <a:cubicBezTo>
                    <a:pt x="7940010" y="4376214"/>
                    <a:pt x="7940010" y="4375869"/>
                    <a:pt x="7940010" y="4375697"/>
                  </a:cubicBezTo>
                  <a:lnTo>
                    <a:pt x="7940010" y="4375697"/>
                  </a:lnTo>
                  <a:cubicBezTo>
                    <a:pt x="7940010" y="4375697"/>
                    <a:pt x="7940355" y="4374318"/>
                    <a:pt x="7940527" y="4373628"/>
                  </a:cubicBezTo>
                  <a:lnTo>
                    <a:pt x="7940527" y="4373628"/>
                  </a:lnTo>
                  <a:cubicBezTo>
                    <a:pt x="7943286" y="4363456"/>
                    <a:pt x="7945700" y="4353111"/>
                    <a:pt x="7947769" y="4342593"/>
                  </a:cubicBezTo>
                  <a:cubicBezTo>
                    <a:pt x="7949148" y="4335180"/>
                    <a:pt x="7944320" y="4327938"/>
                    <a:pt x="7936907" y="4326386"/>
                  </a:cubicBezTo>
                  <a:cubicBezTo>
                    <a:pt x="7936044" y="4326214"/>
                    <a:pt x="7935183" y="4326042"/>
                    <a:pt x="7934321" y="4326042"/>
                  </a:cubicBezTo>
                  <a:lnTo>
                    <a:pt x="7934321" y="4326042"/>
                  </a:lnTo>
                  <a:close/>
                  <a:moveTo>
                    <a:pt x="7939320" y="4192765"/>
                  </a:moveTo>
                  <a:cubicBezTo>
                    <a:pt x="7939320" y="4192765"/>
                    <a:pt x="7938286" y="4192765"/>
                    <a:pt x="7937597" y="4192765"/>
                  </a:cubicBezTo>
                  <a:cubicBezTo>
                    <a:pt x="7930010" y="4193628"/>
                    <a:pt x="7924666" y="4200524"/>
                    <a:pt x="7925527" y="4208110"/>
                  </a:cubicBezTo>
                  <a:cubicBezTo>
                    <a:pt x="7927424" y="4224490"/>
                    <a:pt x="7928459" y="4241214"/>
                    <a:pt x="7928459" y="4257766"/>
                  </a:cubicBezTo>
                  <a:cubicBezTo>
                    <a:pt x="7928459" y="4262766"/>
                    <a:pt x="7928459" y="4267766"/>
                    <a:pt x="7928114" y="4272593"/>
                  </a:cubicBezTo>
                  <a:cubicBezTo>
                    <a:pt x="7927769" y="4280180"/>
                    <a:pt x="7933803" y="4286559"/>
                    <a:pt x="7941390" y="4286904"/>
                  </a:cubicBezTo>
                  <a:cubicBezTo>
                    <a:pt x="7941390" y="4286904"/>
                    <a:pt x="7941734" y="4286904"/>
                    <a:pt x="7941907" y="4286904"/>
                  </a:cubicBezTo>
                  <a:cubicBezTo>
                    <a:pt x="7949321" y="4286904"/>
                    <a:pt x="7955355" y="4281042"/>
                    <a:pt x="7955700" y="4273628"/>
                  </a:cubicBezTo>
                  <a:cubicBezTo>
                    <a:pt x="7955700" y="4273111"/>
                    <a:pt x="7955700" y="4272593"/>
                    <a:pt x="7955700" y="4272248"/>
                  </a:cubicBezTo>
                  <a:lnTo>
                    <a:pt x="7955700" y="4272248"/>
                  </a:lnTo>
                  <a:cubicBezTo>
                    <a:pt x="7955700" y="4272248"/>
                    <a:pt x="7955700" y="4271904"/>
                    <a:pt x="7955700" y="4271904"/>
                  </a:cubicBezTo>
                  <a:cubicBezTo>
                    <a:pt x="7955700" y="4271904"/>
                    <a:pt x="7955700" y="4271731"/>
                    <a:pt x="7955700" y="4271559"/>
                  </a:cubicBezTo>
                  <a:lnTo>
                    <a:pt x="7955700" y="4271559"/>
                  </a:lnTo>
                  <a:cubicBezTo>
                    <a:pt x="7955700" y="4267076"/>
                    <a:pt x="7955872" y="4262421"/>
                    <a:pt x="7955872" y="4257938"/>
                  </a:cubicBezTo>
                  <a:lnTo>
                    <a:pt x="7955872" y="4257938"/>
                  </a:lnTo>
                  <a:lnTo>
                    <a:pt x="7955872" y="4257421"/>
                  </a:lnTo>
                  <a:lnTo>
                    <a:pt x="7955872" y="4257421"/>
                  </a:lnTo>
                  <a:cubicBezTo>
                    <a:pt x="7955872" y="4246904"/>
                    <a:pt x="7955527" y="4236559"/>
                    <a:pt x="7954838" y="4226214"/>
                  </a:cubicBezTo>
                  <a:cubicBezTo>
                    <a:pt x="7954838" y="4226214"/>
                    <a:pt x="7954838" y="4226214"/>
                    <a:pt x="7954838" y="4226214"/>
                  </a:cubicBezTo>
                  <a:cubicBezTo>
                    <a:pt x="7954838" y="4226214"/>
                    <a:pt x="7954838" y="4226042"/>
                    <a:pt x="7954838" y="4225869"/>
                  </a:cubicBezTo>
                  <a:cubicBezTo>
                    <a:pt x="7954838" y="4225869"/>
                    <a:pt x="7954838" y="4225869"/>
                    <a:pt x="7954838" y="4225697"/>
                  </a:cubicBezTo>
                  <a:cubicBezTo>
                    <a:pt x="7954838" y="4225697"/>
                    <a:pt x="7954838" y="4225697"/>
                    <a:pt x="7954838" y="4225697"/>
                  </a:cubicBezTo>
                  <a:cubicBezTo>
                    <a:pt x="7954838" y="4225697"/>
                    <a:pt x="7954838" y="4225524"/>
                    <a:pt x="7954838" y="4225352"/>
                  </a:cubicBezTo>
                  <a:cubicBezTo>
                    <a:pt x="7954838" y="4225352"/>
                    <a:pt x="7954838" y="4225352"/>
                    <a:pt x="7954838" y="4225352"/>
                  </a:cubicBezTo>
                  <a:cubicBezTo>
                    <a:pt x="7954838" y="4225352"/>
                    <a:pt x="7954838" y="4225179"/>
                    <a:pt x="7954838" y="4225007"/>
                  </a:cubicBezTo>
                  <a:cubicBezTo>
                    <a:pt x="7954838" y="4225007"/>
                    <a:pt x="7954838" y="4225007"/>
                    <a:pt x="7954838" y="4225007"/>
                  </a:cubicBezTo>
                  <a:cubicBezTo>
                    <a:pt x="7954838" y="4225007"/>
                    <a:pt x="7954838" y="4224835"/>
                    <a:pt x="7954838" y="4224662"/>
                  </a:cubicBezTo>
                  <a:lnTo>
                    <a:pt x="7954838" y="4224662"/>
                  </a:lnTo>
                  <a:cubicBezTo>
                    <a:pt x="7954321" y="4218110"/>
                    <a:pt x="7953804" y="4211731"/>
                    <a:pt x="7952941" y="4205352"/>
                  </a:cubicBezTo>
                  <a:cubicBezTo>
                    <a:pt x="7952079" y="4198283"/>
                    <a:pt x="7946217" y="4193110"/>
                    <a:pt x="7939320" y="4193110"/>
                  </a:cubicBezTo>
                  <a:lnTo>
                    <a:pt x="7939320" y="4193110"/>
                  </a:lnTo>
                  <a:close/>
                  <a:moveTo>
                    <a:pt x="7902941" y="4065007"/>
                  </a:moveTo>
                  <a:cubicBezTo>
                    <a:pt x="7901044" y="4065007"/>
                    <a:pt x="7898975" y="4065351"/>
                    <a:pt x="7897079" y="4066386"/>
                  </a:cubicBezTo>
                  <a:cubicBezTo>
                    <a:pt x="7890183" y="4069662"/>
                    <a:pt x="7887251" y="4077765"/>
                    <a:pt x="7890527" y="4084662"/>
                  </a:cubicBezTo>
                  <a:cubicBezTo>
                    <a:pt x="7899665" y="4103972"/>
                    <a:pt x="7907252" y="4124317"/>
                    <a:pt x="7913114" y="4145007"/>
                  </a:cubicBezTo>
                  <a:cubicBezTo>
                    <a:pt x="7914838" y="4151041"/>
                    <a:pt x="7920355" y="4155007"/>
                    <a:pt x="7926389" y="4155007"/>
                  </a:cubicBezTo>
                  <a:cubicBezTo>
                    <a:pt x="7927596" y="4155007"/>
                    <a:pt x="7928976" y="4155007"/>
                    <a:pt x="7930182" y="4154489"/>
                  </a:cubicBezTo>
                  <a:cubicBezTo>
                    <a:pt x="7937597" y="4152421"/>
                    <a:pt x="7941734" y="4144834"/>
                    <a:pt x="7939665" y="4137421"/>
                  </a:cubicBezTo>
                  <a:cubicBezTo>
                    <a:pt x="7937079" y="4128110"/>
                    <a:pt x="7933976" y="4118800"/>
                    <a:pt x="7930700" y="4109662"/>
                  </a:cubicBezTo>
                  <a:cubicBezTo>
                    <a:pt x="7930700" y="4109662"/>
                    <a:pt x="7930700" y="4109662"/>
                    <a:pt x="7930700" y="4109662"/>
                  </a:cubicBezTo>
                  <a:cubicBezTo>
                    <a:pt x="7930700" y="4109662"/>
                    <a:pt x="7930700" y="4109317"/>
                    <a:pt x="7930700" y="4109317"/>
                  </a:cubicBezTo>
                  <a:cubicBezTo>
                    <a:pt x="7930700" y="4109317"/>
                    <a:pt x="7930700" y="4109317"/>
                    <a:pt x="7930700" y="4109317"/>
                  </a:cubicBezTo>
                  <a:cubicBezTo>
                    <a:pt x="7930700" y="4108972"/>
                    <a:pt x="7930528" y="4108628"/>
                    <a:pt x="7930355" y="4108283"/>
                  </a:cubicBezTo>
                  <a:cubicBezTo>
                    <a:pt x="7930355" y="4108283"/>
                    <a:pt x="7930355" y="4108283"/>
                    <a:pt x="7930355" y="4108283"/>
                  </a:cubicBezTo>
                  <a:cubicBezTo>
                    <a:pt x="7930355" y="4108283"/>
                    <a:pt x="7930355" y="4108110"/>
                    <a:pt x="7930355" y="4107938"/>
                  </a:cubicBezTo>
                  <a:cubicBezTo>
                    <a:pt x="7930355" y="4107938"/>
                    <a:pt x="7930355" y="4107938"/>
                    <a:pt x="7930355" y="4107938"/>
                  </a:cubicBezTo>
                  <a:cubicBezTo>
                    <a:pt x="7930355" y="4107938"/>
                    <a:pt x="7930355" y="4107765"/>
                    <a:pt x="7930355" y="4107593"/>
                  </a:cubicBezTo>
                  <a:cubicBezTo>
                    <a:pt x="7930355" y="4107593"/>
                    <a:pt x="7930355" y="4107593"/>
                    <a:pt x="7930355" y="4107420"/>
                  </a:cubicBezTo>
                  <a:cubicBezTo>
                    <a:pt x="7930355" y="4107420"/>
                    <a:pt x="7930355" y="4107248"/>
                    <a:pt x="7930355" y="4107076"/>
                  </a:cubicBezTo>
                  <a:cubicBezTo>
                    <a:pt x="7930355" y="4107076"/>
                    <a:pt x="7930355" y="4107076"/>
                    <a:pt x="7930355" y="4106903"/>
                  </a:cubicBezTo>
                  <a:cubicBezTo>
                    <a:pt x="7930355" y="4106903"/>
                    <a:pt x="7930355" y="4106558"/>
                    <a:pt x="7930355" y="4106558"/>
                  </a:cubicBezTo>
                  <a:cubicBezTo>
                    <a:pt x="7930355" y="4106558"/>
                    <a:pt x="7930355" y="4106558"/>
                    <a:pt x="7930355" y="4106386"/>
                  </a:cubicBezTo>
                  <a:cubicBezTo>
                    <a:pt x="7930355" y="4106386"/>
                    <a:pt x="7930355" y="4106386"/>
                    <a:pt x="7930355" y="4106214"/>
                  </a:cubicBezTo>
                  <a:cubicBezTo>
                    <a:pt x="7930355" y="4106214"/>
                    <a:pt x="7930355" y="4106041"/>
                    <a:pt x="7930355" y="4105869"/>
                  </a:cubicBezTo>
                  <a:cubicBezTo>
                    <a:pt x="7930355" y="4105869"/>
                    <a:pt x="7930355" y="4105869"/>
                    <a:pt x="7930355" y="4105697"/>
                  </a:cubicBezTo>
                  <a:cubicBezTo>
                    <a:pt x="7930355" y="4105697"/>
                    <a:pt x="7930355" y="4105524"/>
                    <a:pt x="7930355" y="4105352"/>
                  </a:cubicBezTo>
                  <a:cubicBezTo>
                    <a:pt x="7930355" y="4105352"/>
                    <a:pt x="7930355" y="4105352"/>
                    <a:pt x="7930355" y="4105352"/>
                  </a:cubicBezTo>
                  <a:cubicBezTo>
                    <a:pt x="7930182" y="4104834"/>
                    <a:pt x="7930010" y="4104317"/>
                    <a:pt x="7929838" y="4103800"/>
                  </a:cubicBezTo>
                  <a:cubicBezTo>
                    <a:pt x="7929838" y="4103800"/>
                    <a:pt x="7929838" y="4103800"/>
                    <a:pt x="7929838" y="4103800"/>
                  </a:cubicBezTo>
                  <a:cubicBezTo>
                    <a:pt x="7929838" y="4103800"/>
                    <a:pt x="7929838" y="4103627"/>
                    <a:pt x="7929838" y="4103455"/>
                  </a:cubicBezTo>
                  <a:lnTo>
                    <a:pt x="7929838" y="4103455"/>
                  </a:lnTo>
                  <a:cubicBezTo>
                    <a:pt x="7926217" y="4093627"/>
                    <a:pt x="7922079" y="4084145"/>
                    <a:pt x="7917769" y="4074662"/>
                  </a:cubicBezTo>
                  <a:cubicBezTo>
                    <a:pt x="7917769" y="4074662"/>
                    <a:pt x="7917769" y="4074662"/>
                    <a:pt x="7917769" y="4074662"/>
                  </a:cubicBezTo>
                  <a:cubicBezTo>
                    <a:pt x="7917769" y="4074662"/>
                    <a:pt x="7917769" y="4074489"/>
                    <a:pt x="7917769" y="4074317"/>
                  </a:cubicBezTo>
                  <a:cubicBezTo>
                    <a:pt x="7917769" y="4074317"/>
                    <a:pt x="7917769" y="4074317"/>
                    <a:pt x="7917769" y="4074317"/>
                  </a:cubicBezTo>
                  <a:cubicBezTo>
                    <a:pt x="7917769" y="4074317"/>
                    <a:pt x="7917769" y="4074145"/>
                    <a:pt x="7917769" y="4073972"/>
                  </a:cubicBezTo>
                  <a:cubicBezTo>
                    <a:pt x="7917769" y="4073972"/>
                    <a:pt x="7917769" y="4073972"/>
                    <a:pt x="7917769" y="4073800"/>
                  </a:cubicBezTo>
                  <a:cubicBezTo>
                    <a:pt x="7917769" y="4073800"/>
                    <a:pt x="7917769" y="4073800"/>
                    <a:pt x="7917769" y="4073627"/>
                  </a:cubicBezTo>
                  <a:cubicBezTo>
                    <a:pt x="7915355" y="4068627"/>
                    <a:pt x="7910527" y="4065696"/>
                    <a:pt x="7905355" y="4065696"/>
                  </a:cubicBezTo>
                  <a:lnTo>
                    <a:pt x="7905355" y="4065696"/>
                  </a:lnTo>
                  <a:close/>
                  <a:moveTo>
                    <a:pt x="7827768" y="3955524"/>
                  </a:moveTo>
                  <a:cubicBezTo>
                    <a:pt x="7824320" y="3955524"/>
                    <a:pt x="7820872" y="3956731"/>
                    <a:pt x="7818286" y="3959317"/>
                  </a:cubicBezTo>
                  <a:cubicBezTo>
                    <a:pt x="7812768" y="3964662"/>
                    <a:pt x="7812596" y="3973282"/>
                    <a:pt x="7817941" y="3978800"/>
                  </a:cubicBezTo>
                  <a:cubicBezTo>
                    <a:pt x="7832769" y="3994317"/>
                    <a:pt x="7846562" y="4011041"/>
                    <a:pt x="7858631" y="4028800"/>
                  </a:cubicBezTo>
                  <a:cubicBezTo>
                    <a:pt x="7861389" y="4032765"/>
                    <a:pt x="7865700" y="4034834"/>
                    <a:pt x="7870010" y="4034834"/>
                  </a:cubicBezTo>
                  <a:cubicBezTo>
                    <a:pt x="7872769" y="4034834"/>
                    <a:pt x="7875355" y="4033972"/>
                    <a:pt x="7877769" y="4032421"/>
                  </a:cubicBezTo>
                  <a:cubicBezTo>
                    <a:pt x="7883976" y="4028110"/>
                    <a:pt x="7885700" y="4019662"/>
                    <a:pt x="7881389" y="4013283"/>
                  </a:cubicBezTo>
                  <a:cubicBezTo>
                    <a:pt x="7878631" y="4009145"/>
                    <a:pt x="7875699" y="4005179"/>
                    <a:pt x="7872769" y="4001213"/>
                  </a:cubicBezTo>
                  <a:cubicBezTo>
                    <a:pt x="7872769" y="4001213"/>
                    <a:pt x="7872769" y="4001213"/>
                    <a:pt x="7872769" y="4001213"/>
                  </a:cubicBezTo>
                  <a:cubicBezTo>
                    <a:pt x="7872769" y="4001213"/>
                    <a:pt x="7872769" y="4001041"/>
                    <a:pt x="7872596" y="4000869"/>
                  </a:cubicBezTo>
                  <a:cubicBezTo>
                    <a:pt x="7872596" y="4000869"/>
                    <a:pt x="7872596" y="4000869"/>
                    <a:pt x="7872596" y="4000869"/>
                  </a:cubicBezTo>
                  <a:cubicBezTo>
                    <a:pt x="7872596" y="4000869"/>
                    <a:pt x="7872596" y="4000696"/>
                    <a:pt x="7872424" y="4000524"/>
                  </a:cubicBezTo>
                  <a:cubicBezTo>
                    <a:pt x="7872424" y="4000524"/>
                    <a:pt x="7872424" y="4000524"/>
                    <a:pt x="7872424" y="4000524"/>
                  </a:cubicBezTo>
                  <a:cubicBezTo>
                    <a:pt x="7872424" y="4000524"/>
                    <a:pt x="7872251" y="4000179"/>
                    <a:pt x="7872079" y="4000007"/>
                  </a:cubicBezTo>
                  <a:cubicBezTo>
                    <a:pt x="7872079" y="4000007"/>
                    <a:pt x="7872079" y="4000007"/>
                    <a:pt x="7872079" y="3999834"/>
                  </a:cubicBezTo>
                  <a:cubicBezTo>
                    <a:pt x="7872079" y="3999834"/>
                    <a:pt x="7872079" y="3999834"/>
                    <a:pt x="7872079" y="3999662"/>
                  </a:cubicBezTo>
                  <a:cubicBezTo>
                    <a:pt x="7872079" y="3999662"/>
                    <a:pt x="7872079" y="3999662"/>
                    <a:pt x="7872079" y="3999489"/>
                  </a:cubicBezTo>
                  <a:cubicBezTo>
                    <a:pt x="7872079" y="3999489"/>
                    <a:pt x="7872079" y="3999489"/>
                    <a:pt x="7872079" y="3999489"/>
                  </a:cubicBezTo>
                  <a:cubicBezTo>
                    <a:pt x="7872079" y="3999489"/>
                    <a:pt x="7872079" y="3999317"/>
                    <a:pt x="7871907" y="3999144"/>
                  </a:cubicBezTo>
                  <a:cubicBezTo>
                    <a:pt x="7871907" y="3999144"/>
                    <a:pt x="7871907" y="3999144"/>
                    <a:pt x="7871907" y="3999144"/>
                  </a:cubicBezTo>
                  <a:cubicBezTo>
                    <a:pt x="7871734" y="3998800"/>
                    <a:pt x="7871562" y="3998627"/>
                    <a:pt x="7871217" y="3998282"/>
                  </a:cubicBezTo>
                  <a:cubicBezTo>
                    <a:pt x="7871217" y="3998282"/>
                    <a:pt x="7871217" y="3998282"/>
                    <a:pt x="7871217" y="3998282"/>
                  </a:cubicBezTo>
                  <a:cubicBezTo>
                    <a:pt x="7871217" y="3998282"/>
                    <a:pt x="7871044" y="3997938"/>
                    <a:pt x="7870872" y="3997938"/>
                  </a:cubicBezTo>
                  <a:cubicBezTo>
                    <a:pt x="7870872" y="3997938"/>
                    <a:pt x="7870872" y="3997938"/>
                    <a:pt x="7870872" y="3997938"/>
                  </a:cubicBezTo>
                  <a:cubicBezTo>
                    <a:pt x="7860872" y="3984834"/>
                    <a:pt x="7850183" y="3972248"/>
                    <a:pt x="7838631" y="3960179"/>
                  </a:cubicBezTo>
                  <a:cubicBezTo>
                    <a:pt x="7835872" y="3957420"/>
                    <a:pt x="7832251" y="3955869"/>
                    <a:pt x="7828631" y="3955869"/>
                  </a:cubicBezTo>
                  <a:lnTo>
                    <a:pt x="7828631" y="3955869"/>
                  </a:lnTo>
                  <a:close/>
                  <a:moveTo>
                    <a:pt x="7721389" y="3874834"/>
                  </a:moveTo>
                  <a:cubicBezTo>
                    <a:pt x="7716562" y="3874834"/>
                    <a:pt x="7711906" y="3877248"/>
                    <a:pt x="7709320" y="3881731"/>
                  </a:cubicBezTo>
                  <a:cubicBezTo>
                    <a:pt x="7705527" y="3888282"/>
                    <a:pt x="7707768" y="3896730"/>
                    <a:pt x="7714493" y="3900524"/>
                  </a:cubicBezTo>
                  <a:lnTo>
                    <a:pt x="7727596" y="3908110"/>
                  </a:lnTo>
                  <a:cubicBezTo>
                    <a:pt x="7742078" y="3916558"/>
                    <a:pt x="7756217" y="3925868"/>
                    <a:pt x="7769493" y="3935869"/>
                  </a:cubicBezTo>
                  <a:cubicBezTo>
                    <a:pt x="7771906" y="3937765"/>
                    <a:pt x="7774838" y="3938627"/>
                    <a:pt x="7777768" y="3938627"/>
                  </a:cubicBezTo>
                  <a:cubicBezTo>
                    <a:pt x="7781907" y="3938627"/>
                    <a:pt x="7786044" y="3936731"/>
                    <a:pt x="7788803" y="3933110"/>
                  </a:cubicBezTo>
                  <a:cubicBezTo>
                    <a:pt x="7793458" y="3927076"/>
                    <a:pt x="7792251" y="3918455"/>
                    <a:pt x="7786217" y="3913800"/>
                  </a:cubicBezTo>
                  <a:cubicBezTo>
                    <a:pt x="7780010" y="3908972"/>
                    <a:pt x="7773458" y="3904489"/>
                    <a:pt x="7766906" y="3900006"/>
                  </a:cubicBezTo>
                  <a:cubicBezTo>
                    <a:pt x="7766906" y="3900006"/>
                    <a:pt x="7766906" y="3900006"/>
                    <a:pt x="7766906" y="3900006"/>
                  </a:cubicBezTo>
                  <a:cubicBezTo>
                    <a:pt x="7766734" y="3900006"/>
                    <a:pt x="7766389" y="3899661"/>
                    <a:pt x="7766217" y="3899489"/>
                  </a:cubicBezTo>
                  <a:cubicBezTo>
                    <a:pt x="7766217" y="3899489"/>
                    <a:pt x="7766217" y="3899489"/>
                    <a:pt x="7766217" y="3899489"/>
                  </a:cubicBezTo>
                  <a:cubicBezTo>
                    <a:pt x="7766044" y="3899489"/>
                    <a:pt x="7765872" y="3899144"/>
                    <a:pt x="7765527" y="3898972"/>
                  </a:cubicBezTo>
                  <a:cubicBezTo>
                    <a:pt x="7765527" y="3898972"/>
                    <a:pt x="7765527" y="3898972"/>
                    <a:pt x="7765527" y="3898972"/>
                  </a:cubicBezTo>
                  <a:cubicBezTo>
                    <a:pt x="7765355" y="3898972"/>
                    <a:pt x="7765010" y="3898627"/>
                    <a:pt x="7764837" y="3898455"/>
                  </a:cubicBezTo>
                  <a:cubicBezTo>
                    <a:pt x="7764837" y="3898455"/>
                    <a:pt x="7764837" y="3898455"/>
                    <a:pt x="7764837" y="3898455"/>
                  </a:cubicBezTo>
                  <a:cubicBezTo>
                    <a:pt x="7764493" y="3898282"/>
                    <a:pt x="7764148" y="3897938"/>
                    <a:pt x="7763803" y="3897765"/>
                  </a:cubicBezTo>
                  <a:cubicBezTo>
                    <a:pt x="7763803" y="3897765"/>
                    <a:pt x="7763803" y="3897765"/>
                    <a:pt x="7763803" y="3897765"/>
                  </a:cubicBezTo>
                  <a:cubicBezTo>
                    <a:pt x="7763630" y="3897765"/>
                    <a:pt x="7763458" y="3897420"/>
                    <a:pt x="7763286" y="3897420"/>
                  </a:cubicBezTo>
                  <a:cubicBezTo>
                    <a:pt x="7763286" y="3897420"/>
                    <a:pt x="7763286" y="3897420"/>
                    <a:pt x="7763113" y="3897420"/>
                  </a:cubicBezTo>
                  <a:cubicBezTo>
                    <a:pt x="7763113" y="3897420"/>
                    <a:pt x="7762768" y="3897248"/>
                    <a:pt x="7762596" y="3897075"/>
                  </a:cubicBezTo>
                  <a:cubicBezTo>
                    <a:pt x="7762596" y="3897075"/>
                    <a:pt x="7762596" y="3897075"/>
                    <a:pt x="7762424" y="3897075"/>
                  </a:cubicBezTo>
                  <a:cubicBezTo>
                    <a:pt x="7762424" y="3897075"/>
                    <a:pt x="7762079" y="3896903"/>
                    <a:pt x="7761907" y="3896730"/>
                  </a:cubicBezTo>
                  <a:lnTo>
                    <a:pt x="7761734" y="3896730"/>
                  </a:lnTo>
                  <a:cubicBezTo>
                    <a:pt x="7761734" y="3896730"/>
                    <a:pt x="7761389" y="3896386"/>
                    <a:pt x="7761217" y="3896213"/>
                  </a:cubicBezTo>
                  <a:cubicBezTo>
                    <a:pt x="7761217" y="3896213"/>
                    <a:pt x="7761217" y="3896213"/>
                    <a:pt x="7761044" y="3896213"/>
                  </a:cubicBezTo>
                  <a:cubicBezTo>
                    <a:pt x="7761044" y="3896213"/>
                    <a:pt x="7760700" y="3896041"/>
                    <a:pt x="7760700" y="3895868"/>
                  </a:cubicBezTo>
                  <a:cubicBezTo>
                    <a:pt x="7760700" y="3895868"/>
                    <a:pt x="7760527" y="3895868"/>
                    <a:pt x="7760355" y="3895696"/>
                  </a:cubicBezTo>
                  <a:cubicBezTo>
                    <a:pt x="7760355" y="3895696"/>
                    <a:pt x="7760182" y="3895696"/>
                    <a:pt x="7760010" y="3895524"/>
                  </a:cubicBezTo>
                  <a:cubicBezTo>
                    <a:pt x="7760010" y="3895524"/>
                    <a:pt x="7759665" y="3895351"/>
                    <a:pt x="7759665" y="3895179"/>
                  </a:cubicBezTo>
                  <a:cubicBezTo>
                    <a:pt x="7759665" y="3895179"/>
                    <a:pt x="7759492" y="3895179"/>
                    <a:pt x="7759320" y="3895006"/>
                  </a:cubicBezTo>
                  <a:cubicBezTo>
                    <a:pt x="7759320" y="3895006"/>
                    <a:pt x="7758975" y="3894834"/>
                    <a:pt x="7758975" y="3894662"/>
                  </a:cubicBezTo>
                  <a:cubicBezTo>
                    <a:pt x="7758975" y="3894662"/>
                    <a:pt x="7758803" y="3894662"/>
                    <a:pt x="7758631" y="3894489"/>
                  </a:cubicBezTo>
                  <a:cubicBezTo>
                    <a:pt x="7758631" y="3894489"/>
                    <a:pt x="7758458" y="3894489"/>
                    <a:pt x="7758285" y="3894317"/>
                  </a:cubicBezTo>
                  <a:cubicBezTo>
                    <a:pt x="7758285" y="3894317"/>
                    <a:pt x="7758113" y="3894317"/>
                    <a:pt x="7757941" y="3894144"/>
                  </a:cubicBezTo>
                  <a:cubicBezTo>
                    <a:pt x="7757941" y="3894144"/>
                    <a:pt x="7757768" y="3894144"/>
                    <a:pt x="7757596" y="3893972"/>
                  </a:cubicBezTo>
                  <a:cubicBezTo>
                    <a:pt x="7757596" y="3893972"/>
                    <a:pt x="7757424" y="3893972"/>
                    <a:pt x="7757251" y="3893799"/>
                  </a:cubicBezTo>
                  <a:cubicBezTo>
                    <a:pt x="7757251" y="3893799"/>
                    <a:pt x="7757079" y="3893799"/>
                    <a:pt x="7756906" y="3893627"/>
                  </a:cubicBezTo>
                  <a:cubicBezTo>
                    <a:pt x="7756906" y="3893627"/>
                    <a:pt x="7756734" y="3893627"/>
                    <a:pt x="7756562" y="3893455"/>
                  </a:cubicBezTo>
                  <a:cubicBezTo>
                    <a:pt x="7756562" y="3893455"/>
                    <a:pt x="7756217" y="3893455"/>
                    <a:pt x="7756217" y="3893282"/>
                  </a:cubicBezTo>
                  <a:cubicBezTo>
                    <a:pt x="7756217" y="3893282"/>
                    <a:pt x="7756217" y="3893282"/>
                    <a:pt x="7756045" y="3893282"/>
                  </a:cubicBezTo>
                  <a:cubicBezTo>
                    <a:pt x="7756045" y="3893282"/>
                    <a:pt x="7755699" y="3893110"/>
                    <a:pt x="7755527" y="3892937"/>
                  </a:cubicBezTo>
                  <a:cubicBezTo>
                    <a:pt x="7755527" y="3892937"/>
                    <a:pt x="7755527" y="3892937"/>
                    <a:pt x="7755355" y="3892937"/>
                  </a:cubicBezTo>
                  <a:cubicBezTo>
                    <a:pt x="7755355" y="3892937"/>
                    <a:pt x="7755010" y="3892765"/>
                    <a:pt x="7754838" y="3892593"/>
                  </a:cubicBezTo>
                  <a:cubicBezTo>
                    <a:pt x="7754838" y="3892593"/>
                    <a:pt x="7754838" y="3892593"/>
                    <a:pt x="7754665" y="3892593"/>
                  </a:cubicBezTo>
                  <a:cubicBezTo>
                    <a:pt x="7754665" y="3892593"/>
                    <a:pt x="7754320" y="3892420"/>
                    <a:pt x="7754148" y="3892248"/>
                  </a:cubicBezTo>
                  <a:cubicBezTo>
                    <a:pt x="7754148" y="3892248"/>
                    <a:pt x="7754148" y="3892248"/>
                    <a:pt x="7753975" y="3892248"/>
                  </a:cubicBezTo>
                  <a:cubicBezTo>
                    <a:pt x="7753975" y="3892248"/>
                    <a:pt x="7753630" y="3892075"/>
                    <a:pt x="7753458" y="3891903"/>
                  </a:cubicBezTo>
                  <a:cubicBezTo>
                    <a:pt x="7753458" y="3891903"/>
                    <a:pt x="7753458" y="3891903"/>
                    <a:pt x="7753286" y="3891903"/>
                  </a:cubicBezTo>
                  <a:cubicBezTo>
                    <a:pt x="7753286" y="3891903"/>
                    <a:pt x="7752941" y="3891731"/>
                    <a:pt x="7752769" y="3891558"/>
                  </a:cubicBezTo>
                  <a:cubicBezTo>
                    <a:pt x="7752769" y="3891558"/>
                    <a:pt x="7752769" y="3891558"/>
                    <a:pt x="7752423" y="3891558"/>
                  </a:cubicBezTo>
                  <a:cubicBezTo>
                    <a:pt x="7752423" y="3891558"/>
                    <a:pt x="7752079" y="3891386"/>
                    <a:pt x="7751906" y="3891213"/>
                  </a:cubicBezTo>
                  <a:cubicBezTo>
                    <a:pt x="7751906" y="3891213"/>
                    <a:pt x="7751906" y="3891213"/>
                    <a:pt x="7751734" y="3891213"/>
                  </a:cubicBezTo>
                  <a:cubicBezTo>
                    <a:pt x="7751734" y="3891213"/>
                    <a:pt x="7751389" y="3891041"/>
                    <a:pt x="7751217" y="3890868"/>
                  </a:cubicBezTo>
                  <a:cubicBezTo>
                    <a:pt x="7751217" y="3890868"/>
                    <a:pt x="7751217" y="3890868"/>
                    <a:pt x="7751044" y="3890868"/>
                  </a:cubicBezTo>
                  <a:cubicBezTo>
                    <a:pt x="7750872" y="3890868"/>
                    <a:pt x="7750699" y="3890696"/>
                    <a:pt x="7750527" y="3890524"/>
                  </a:cubicBezTo>
                  <a:cubicBezTo>
                    <a:pt x="7750527" y="3890524"/>
                    <a:pt x="7750527" y="3890524"/>
                    <a:pt x="7750355" y="3890524"/>
                  </a:cubicBezTo>
                  <a:cubicBezTo>
                    <a:pt x="7750182" y="3890524"/>
                    <a:pt x="7750010" y="3890351"/>
                    <a:pt x="7749837" y="3890179"/>
                  </a:cubicBezTo>
                  <a:cubicBezTo>
                    <a:pt x="7749837" y="3890179"/>
                    <a:pt x="7749837" y="3890179"/>
                    <a:pt x="7749665" y="3890179"/>
                  </a:cubicBezTo>
                  <a:cubicBezTo>
                    <a:pt x="7749493" y="3890179"/>
                    <a:pt x="7749320" y="3890006"/>
                    <a:pt x="7749148" y="3889834"/>
                  </a:cubicBezTo>
                  <a:cubicBezTo>
                    <a:pt x="7749148" y="3889834"/>
                    <a:pt x="7749148" y="3889834"/>
                    <a:pt x="7749148" y="3889834"/>
                  </a:cubicBezTo>
                  <a:cubicBezTo>
                    <a:pt x="7748975" y="3889834"/>
                    <a:pt x="7748803" y="3889662"/>
                    <a:pt x="7748630" y="3889489"/>
                  </a:cubicBezTo>
                  <a:cubicBezTo>
                    <a:pt x="7748630" y="3889489"/>
                    <a:pt x="7748630" y="3889489"/>
                    <a:pt x="7748630" y="3889489"/>
                  </a:cubicBezTo>
                  <a:cubicBezTo>
                    <a:pt x="7748458" y="3889489"/>
                    <a:pt x="7748286" y="3889317"/>
                    <a:pt x="7748113" y="3889144"/>
                  </a:cubicBezTo>
                  <a:cubicBezTo>
                    <a:pt x="7748113" y="3889144"/>
                    <a:pt x="7748113" y="3889144"/>
                    <a:pt x="7748113" y="3889144"/>
                  </a:cubicBezTo>
                  <a:cubicBezTo>
                    <a:pt x="7747941" y="3889144"/>
                    <a:pt x="7747768" y="3888972"/>
                    <a:pt x="7747596" y="3888800"/>
                  </a:cubicBezTo>
                  <a:cubicBezTo>
                    <a:pt x="7747596" y="3888800"/>
                    <a:pt x="7747596" y="3888800"/>
                    <a:pt x="7747596" y="3888800"/>
                  </a:cubicBezTo>
                  <a:cubicBezTo>
                    <a:pt x="7747424" y="3888800"/>
                    <a:pt x="7747251" y="3888627"/>
                    <a:pt x="7746907" y="3888455"/>
                  </a:cubicBezTo>
                  <a:cubicBezTo>
                    <a:pt x="7746907" y="3888455"/>
                    <a:pt x="7746907" y="3888455"/>
                    <a:pt x="7746907" y="3888455"/>
                  </a:cubicBezTo>
                  <a:cubicBezTo>
                    <a:pt x="7746734" y="3888455"/>
                    <a:pt x="7746561" y="3888282"/>
                    <a:pt x="7746389" y="3888110"/>
                  </a:cubicBezTo>
                  <a:cubicBezTo>
                    <a:pt x="7746389" y="3888110"/>
                    <a:pt x="7746389" y="3888110"/>
                    <a:pt x="7746389" y="3888110"/>
                  </a:cubicBezTo>
                  <a:cubicBezTo>
                    <a:pt x="7746217" y="3888110"/>
                    <a:pt x="7746044" y="3887937"/>
                    <a:pt x="7745872" y="3887765"/>
                  </a:cubicBezTo>
                  <a:cubicBezTo>
                    <a:pt x="7745872" y="3887765"/>
                    <a:pt x="7745872" y="3887765"/>
                    <a:pt x="7745872" y="3887765"/>
                  </a:cubicBezTo>
                  <a:cubicBezTo>
                    <a:pt x="7745700" y="3887765"/>
                    <a:pt x="7745527" y="3887593"/>
                    <a:pt x="7745182" y="3887420"/>
                  </a:cubicBezTo>
                  <a:cubicBezTo>
                    <a:pt x="7745182" y="3887420"/>
                    <a:pt x="7745182" y="3887420"/>
                    <a:pt x="7745182" y="3887420"/>
                  </a:cubicBezTo>
                  <a:cubicBezTo>
                    <a:pt x="7745010" y="3887420"/>
                    <a:pt x="7744837" y="3887248"/>
                    <a:pt x="7744493" y="3887075"/>
                  </a:cubicBezTo>
                  <a:cubicBezTo>
                    <a:pt x="7744493" y="3887075"/>
                    <a:pt x="7744493" y="3887075"/>
                    <a:pt x="7744493" y="3887075"/>
                  </a:cubicBezTo>
                  <a:cubicBezTo>
                    <a:pt x="7744320" y="3887075"/>
                    <a:pt x="7743975" y="3886730"/>
                    <a:pt x="7743803" y="3886730"/>
                  </a:cubicBezTo>
                  <a:lnTo>
                    <a:pt x="7743803" y="3886730"/>
                  </a:lnTo>
                  <a:cubicBezTo>
                    <a:pt x="7743803" y="3886730"/>
                    <a:pt x="7743803" y="3886730"/>
                    <a:pt x="7743803" y="3886730"/>
                  </a:cubicBezTo>
                  <a:lnTo>
                    <a:pt x="7743458" y="3886730"/>
                  </a:lnTo>
                  <a:cubicBezTo>
                    <a:pt x="7743458" y="3886730"/>
                    <a:pt x="7743458" y="3886730"/>
                    <a:pt x="7743458" y="3886730"/>
                  </a:cubicBezTo>
                  <a:lnTo>
                    <a:pt x="7743286" y="3886730"/>
                  </a:lnTo>
                  <a:cubicBezTo>
                    <a:pt x="7743286" y="3886730"/>
                    <a:pt x="7743286" y="3886730"/>
                    <a:pt x="7743286" y="3886730"/>
                  </a:cubicBezTo>
                  <a:lnTo>
                    <a:pt x="7742768" y="3886386"/>
                  </a:lnTo>
                  <a:lnTo>
                    <a:pt x="7742768" y="3886386"/>
                  </a:lnTo>
                  <a:cubicBezTo>
                    <a:pt x="7742768" y="3886386"/>
                    <a:pt x="7742768" y="3886386"/>
                    <a:pt x="7742768" y="3886386"/>
                  </a:cubicBezTo>
                  <a:lnTo>
                    <a:pt x="7742424" y="3886386"/>
                  </a:lnTo>
                  <a:cubicBezTo>
                    <a:pt x="7742424" y="3886386"/>
                    <a:pt x="7742251" y="3886041"/>
                    <a:pt x="7742078" y="3886041"/>
                  </a:cubicBezTo>
                  <a:lnTo>
                    <a:pt x="7742078" y="3886041"/>
                  </a:lnTo>
                  <a:cubicBezTo>
                    <a:pt x="7742078" y="3886041"/>
                    <a:pt x="7741906" y="3886041"/>
                    <a:pt x="7741734" y="3885869"/>
                  </a:cubicBezTo>
                  <a:lnTo>
                    <a:pt x="7741734" y="3885869"/>
                  </a:lnTo>
                  <a:cubicBezTo>
                    <a:pt x="7741734" y="3885869"/>
                    <a:pt x="7741734" y="3885869"/>
                    <a:pt x="7741734" y="3885869"/>
                  </a:cubicBezTo>
                  <a:lnTo>
                    <a:pt x="7741734" y="3885869"/>
                  </a:lnTo>
                  <a:cubicBezTo>
                    <a:pt x="7741734" y="3885869"/>
                    <a:pt x="7741561" y="3885869"/>
                    <a:pt x="7741389" y="3885696"/>
                  </a:cubicBezTo>
                  <a:lnTo>
                    <a:pt x="7741389" y="3885696"/>
                  </a:lnTo>
                  <a:cubicBezTo>
                    <a:pt x="7737424" y="3883455"/>
                    <a:pt x="7730872" y="3879662"/>
                    <a:pt x="7730872" y="3879662"/>
                  </a:cubicBezTo>
                  <a:cubicBezTo>
                    <a:pt x="7728630" y="3878455"/>
                    <a:pt x="7726389" y="3877765"/>
                    <a:pt x="7723975" y="3877765"/>
                  </a:cubicBezTo>
                  <a:lnTo>
                    <a:pt x="7723975" y="3877765"/>
                  </a:lnTo>
                  <a:close/>
                  <a:moveTo>
                    <a:pt x="7601561" y="3806386"/>
                  </a:moveTo>
                  <a:cubicBezTo>
                    <a:pt x="7596734" y="3806386"/>
                    <a:pt x="7592079" y="3808799"/>
                    <a:pt x="7589492" y="3813282"/>
                  </a:cubicBezTo>
                  <a:cubicBezTo>
                    <a:pt x="7585699" y="3819834"/>
                    <a:pt x="7587941" y="3828282"/>
                    <a:pt x="7594665" y="3832075"/>
                  </a:cubicBezTo>
                  <a:lnTo>
                    <a:pt x="7654492" y="3866213"/>
                  </a:lnTo>
                  <a:cubicBezTo>
                    <a:pt x="7656734" y="3867420"/>
                    <a:pt x="7658975" y="3868110"/>
                    <a:pt x="7661389" y="3868110"/>
                  </a:cubicBezTo>
                  <a:cubicBezTo>
                    <a:pt x="7666216" y="3868110"/>
                    <a:pt x="7670872" y="3865696"/>
                    <a:pt x="7673458" y="3861213"/>
                  </a:cubicBezTo>
                  <a:cubicBezTo>
                    <a:pt x="7677251" y="3854661"/>
                    <a:pt x="7675010" y="3846213"/>
                    <a:pt x="7668285" y="3842420"/>
                  </a:cubicBezTo>
                  <a:cubicBezTo>
                    <a:pt x="7668285" y="3842420"/>
                    <a:pt x="7648803" y="3831213"/>
                    <a:pt x="7632079" y="3821731"/>
                  </a:cubicBezTo>
                  <a:lnTo>
                    <a:pt x="7608458" y="3808282"/>
                  </a:lnTo>
                  <a:cubicBezTo>
                    <a:pt x="7606389" y="3807075"/>
                    <a:pt x="7603975" y="3806558"/>
                    <a:pt x="7601734" y="3806558"/>
                  </a:cubicBezTo>
                  <a:lnTo>
                    <a:pt x="7601734" y="3806558"/>
                  </a:lnTo>
                  <a:close/>
                  <a:moveTo>
                    <a:pt x="7481734" y="3737937"/>
                  </a:moveTo>
                  <a:cubicBezTo>
                    <a:pt x="7476906" y="3737937"/>
                    <a:pt x="7472250" y="3740351"/>
                    <a:pt x="7469664" y="3744834"/>
                  </a:cubicBezTo>
                  <a:cubicBezTo>
                    <a:pt x="7465871" y="3751386"/>
                    <a:pt x="7468113" y="3759834"/>
                    <a:pt x="7474837" y="3763627"/>
                  </a:cubicBezTo>
                  <a:lnTo>
                    <a:pt x="7534664" y="3797765"/>
                  </a:lnTo>
                  <a:cubicBezTo>
                    <a:pt x="7536734" y="3798972"/>
                    <a:pt x="7539147" y="3799662"/>
                    <a:pt x="7541561" y="3799662"/>
                  </a:cubicBezTo>
                  <a:cubicBezTo>
                    <a:pt x="7546389" y="3799662"/>
                    <a:pt x="7551044" y="3797248"/>
                    <a:pt x="7553630" y="3792765"/>
                  </a:cubicBezTo>
                  <a:cubicBezTo>
                    <a:pt x="7557423" y="3786213"/>
                    <a:pt x="7555182" y="3777765"/>
                    <a:pt x="7548630" y="3773972"/>
                  </a:cubicBezTo>
                  <a:lnTo>
                    <a:pt x="7488630" y="3739661"/>
                  </a:lnTo>
                  <a:cubicBezTo>
                    <a:pt x="7486561" y="3738454"/>
                    <a:pt x="7484147" y="3737937"/>
                    <a:pt x="7481906" y="3737937"/>
                  </a:cubicBezTo>
                  <a:lnTo>
                    <a:pt x="7481906" y="3737937"/>
                  </a:lnTo>
                  <a:close/>
                  <a:moveTo>
                    <a:pt x="7361906" y="3669489"/>
                  </a:moveTo>
                  <a:cubicBezTo>
                    <a:pt x="7357078" y="3669489"/>
                    <a:pt x="7352423" y="3671903"/>
                    <a:pt x="7349836" y="3676385"/>
                  </a:cubicBezTo>
                  <a:cubicBezTo>
                    <a:pt x="7346044" y="3682937"/>
                    <a:pt x="7348285" y="3691386"/>
                    <a:pt x="7355009" y="3695178"/>
                  </a:cubicBezTo>
                  <a:lnTo>
                    <a:pt x="7414837" y="3729317"/>
                  </a:lnTo>
                  <a:cubicBezTo>
                    <a:pt x="7417078" y="3730523"/>
                    <a:pt x="7419320" y="3731213"/>
                    <a:pt x="7421733" y="3731213"/>
                  </a:cubicBezTo>
                  <a:cubicBezTo>
                    <a:pt x="7426561" y="3731213"/>
                    <a:pt x="7431216" y="3728799"/>
                    <a:pt x="7433802" y="3724316"/>
                  </a:cubicBezTo>
                  <a:cubicBezTo>
                    <a:pt x="7437596" y="3717765"/>
                    <a:pt x="7435354" y="3709316"/>
                    <a:pt x="7428630" y="3705523"/>
                  </a:cubicBezTo>
                  <a:lnTo>
                    <a:pt x="7368802" y="3671385"/>
                  </a:lnTo>
                  <a:cubicBezTo>
                    <a:pt x="7366561" y="3670178"/>
                    <a:pt x="7364320" y="3669489"/>
                    <a:pt x="7361906" y="3669489"/>
                  </a:cubicBezTo>
                  <a:lnTo>
                    <a:pt x="7361906" y="3669489"/>
                  </a:lnTo>
                  <a:close/>
                  <a:moveTo>
                    <a:pt x="7242077" y="3601040"/>
                  </a:moveTo>
                  <a:cubicBezTo>
                    <a:pt x="7237250" y="3601040"/>
                    <a:pt x="7232595" y="3603454"/>
                    <a:pt x="7230009" y="3607937"/>
                  </a:cubicBezTo>
                  <a:cubicBezTo>
                    <a:pt x="7226216" y="3614489"/>
                    <a:pt x="7228457" y="3622937"/>
                    <a:pt x="7235181" y="3626730"/>
                  </a:cubicBezTo>
                  <a:lnTo>
                    <a:pt x="7295009" y="3660868"/>
                  </a:lnTo>
                  <a:cubicBezTo>
                    <a:pt x="7297078" y="3662075"/>
                    <a:pt x="7299492" y="3662765"/>
                    <a:pt x="7301905" y="3662765"/>
                  </a:cubicBezTo>
                  <a:cubicBezTo>
                    <a:pt x="7306733" y="3662765"/>
                    <a:pt x="7311388" y="3660351"/>
                    <a:pt x="7313974" y="3655868"/>
                  </a:cubicBezTo>
                  <a:cubicBezTo>
                    <a:pt x="7317768" y="3649316"/>
                    <a:pt x="7315526" y="3640868"/>
                    <a:pt x="7308802" y="3637075"/>
                  </a:cubicBezTo>
                  <a:cubicBezTo>
                    <a:pt x="7308802" y="3637075"/>
                    <a:pt x="7289664" y="3626213"/>
                    <a:pt x="7272940" y="3616558"/>
                  </a:cubicBezTo>
                  <a:lnTo>
                    <a:pt x="7248802" y="3602764"/>
                  </a:lnTo>
                  <a:cubicBezTo>
                    <a:pt x="7246733" y="3601558"/>
                    <a:pt x="7244319" y="3601040"/>
                    <a:pt x="7242077" y="3601040"/>
                  </a:cubicBezTo>
                  <a:lnTo>
                    <a:pt x="7242077" y="3601040"/>
                  </a:lnTo>
                  <a:close/>
                  <a:moveTo>
                    <a:pt x="7122250" y="3532592"/>
                  </a:moveTo>
                  <a:cubicBezTo>
                    <a:pt x="7117422" y="3532592"/>
                    <a:pt x="7112767" y="3535006"/>
                    <a:pt x="7110181" y="3539488"/>
                  </a:cubicBezTo>
                  <a:cubicBezTo>
                    <a:pt x="7106388" y="3546040"/>
                    <a:pt x="7108629" y="3554489"/>
                    <a:pt x="7115354" y="3558282"/>
                  </a:cubicBezTo>
                  <a:lnTo>
                    <a:pt x="7175181" y="3592420"/>
                  </a:lnTo>
                  <a:cubicBezTo>
                    <a:pt x="7177250" y="3593627"/>
                    <a:pt x="7179664" y="3594316"/>
                    <a:pt x="7182078" y="3594316"/>
                  </a:cubicBezTo>
                  <a:cubicBezTo>
                    <a:pt x="7186905" y="3594316"/>
                    <a:pt x="7191560" y="3591903"/>
                    <a:pt x="7194146" y="3587420"/>
                  </a:cubicBezTo>
                  <a:cubicBezTo>
                    <a:pt x="7197940" y="3580868"/>
                    <a:pt x="7195699" y="3572420"/>
                    <a:pt x="7189147" y="3568627"/>
                  </a:cubicBezTo>
                  <a:lnTo>
                    <a:pt x="7129146" y="3534316"/>
                  </a:lnTo>
                  <a:cubicBezTo>
                    <a:pt x="7127078" y="3533109"/>
                    <a:pt x="7124663" y="3532592"/>
                    <a:pt x="7122423" y="3532592"/>
                  </a:cubicBezTo>
                  <a:lnTo>
                    <a:pt x="7122423" y="3532592"/>
                  </a:lnTo>
                  <a:close/>
                  <a:moveTo>
                    <a:pt x="7002422" y="3464144"/>
                  </a:moveTo>
                  <a:cubicBezTo>
                    <a:pt x="6997594" y="3464144"/>
                    <a:pt x="6992939" y="3466730"/>
                    <a:pt x="6990353" y="3471040"/>
                  </a:cubicBezTo>
                  <a:cubicBezTo>
                    <a:pt x="6986560" y="3477592"/>
                    <a:pt x="6988802" y="3486040"/>
                    <a:pt x="6995525" y="3489833"/>
                  </a:cubicBezTo>
                  <a:lnTo>
                    <a:pt x="7055353" y="3523971"/>
                  </a:lnTo>
                  <a:cubicBezTo>
                    <a:pt x="7057595" y="3525178"/>
                    <a:pt x="7059836" y="3525868"/>
                    <a:pt x="7062250" y="3525868"/>
                  </a:cubicBezTo>
                  <a:cubicBezTo>
                    <a:pt x="7067077" y="3525868"/>
                    <a:pt x="7071733" y="3523454"/>
                    <a:pt x="7074319" y="3518971"/>
                  </a:cubicBezTo>
                  <a:cubicBezTo>
                    <a:pt x="7078112" y="3512420"/>
                    <a:pt x="7075871" y="3503971"/>
                    <a:pt x="7069146" y="3500178"/>
                  </a:cubicBezTo>
                  <a:lnTo>
                    <a:pt x="7009318" y="3466040"/>
                  </a:lnTo>
                  <a:cubicBezTo>
                    <a:pt x="7007250" y="3464833"/>
                    <a:pt x="7004836" y="3464144"/>
                    <a:pt x="7002422" y="3464144"/>
                  </a:cubicBezTo>
                  <a:lnTo>
                    <a:pt x="7002422" y="3464144"/>
                  </a:lnTo>
                  <a:close/>
                  <a:moveTo>
                    <a:pt x="6882594" y="3395695"/>
                  </a:moveTo>
                  <a:cubicBezTo>
                    <a:pt x="6877767" y="3395695"/>
                    <a:pt x="6873111" y="3398282"/>
                    <a:pt x="6870525" y="3402592"/>
                  </a:cubicBezTo>
                  <a:cubicBezTo>
                    <a:pt x="6866732" y="3409144"/>
                    <a:pt x="6868974" y="3417592"/>
                    <a:pt x="6875697" y="3421385"/>
                  </a:cubicBezTo>
                  <a:lnTo>
                    <a:pt x="6935525" y="3455523"/>
                  </a:lnTo>
                  <a:cubicBezTo>
                    <a:pt x="6937595" y="3456730"/>
                    <a:pt x="6940008" y="3457419"/>
                    <a:pt x="6942422" y="3457419"/>
                  </a:cubicBezTo>
                  <a:cubicBezTo>
                    <a:pt x="6947250" y="3457419"/>
                    <a:pt x="6951905" y="3455006"/>
                    <a:pt x="6954491" y="3450523"/>
                  </a:cubicBezTo>
                  <a:cubicBezTo>
                    <a:pt x="6958284" y="3443971"/>
                    <a:pt x="6956042" y="3435523"/>
                    <a:pt x="6949319" y="3431730"/>
                  </a:cubicBezTo>
                  <a:cubicBezTo>
                    <a:pt x="6949319" y="3431730"/>
                    <a:pt x="6929319" y="3420351"/>
                    <a:pt x="6912422" y="3410695"/>
                  </a:cubicBezTo>
                  <a:lnTo>
                    <a:pt x="6912250" y="3410695"/>
                  </a:lnTo>
                  <a:cubicBezTo>
                    <a:pt x="6912250" y="3410695"/>
                    <a:pt x="6911905" y="3410351"/>
                    <a:pt x="6911732" y="3410351"/>
                  </a:cubicBezTo>
                  <a:lnTo>
                    <a:pt x="6889318" y="3397592"/>
                  </a:lnTo>
                  <a:cubicBezTo>
                    <a:pt x="6887249" y="3396385"/>
                    <a:pt x="6884836" y="3395868"/>
                    <a:pt x="6882594" y="3395868"/>
                  </a:cubicBezTo>
                  <a:lnTo>
                    <a:pt x="6882594" y="3395868"/>
                  </a:lnTo>
                  <a:close/>
                  <a:moveTo>
                    <a:pt x="6762766" y="3327247"/>
                  </a:moveTo>
                  <a:cubicBezTo>
                    <a:pt x="6757939" y="3327247"/>
                    <a:pt x="6753284" y="3329661"/>
                    <a:pt x="6750697" y="3334144"/>
                  </a:cubicBezTo>
                  <a:cubicBezTo>
                    <a:pt x="6746905" y="3340695"/>
                    <a:pt x="6749146" y="3349143"/>
                    <a:pt x="6755870" y="3352937"/>
                  </a:cubicBezTo>
                  <a:lnTo>
                    <a:pt x="6815698" y="3387075"/>
                  </a:lnTo>
                  <a:cubicBezTo>
                    <a:pt x="6817939" y="3388282"/>
                    <a:pt x="6820181" y="3388971"/>
                    <a:pt x="6822594" y="3388971"/>
                  </a:cubicBezTo>
                  <a:cubicBezTo>
                    <a:pt x="6827422" y="3388971"/>
                    <a:pt x="6832077" y="3386385"/>
                    <a:pt x="6834663" y="3382075"/>
                  </a:cubicBezTo>
                  <a:cubicBezTo>
                    <a:pt x="6838456" y="3375523"/>
                    <a:pt x="6836215" y="3367074"/>
                    <a:pt x="6829663" y="3363281"/>
                  </a:cubicBezTo>
                  <a:lnTo>
                    <a:pt x="6769663" y="3328971"/>
                  </a:lnTo>
                  <a:cubicBezTo>
                    <a:pt x="6767594" y="3327764"/>
                    <a:pt x="6765180" y="3327247"/>
                    <a:pt x="6762939" y="3327247"/>
                  </a:cubicBezTo>
                  <a:lnTo>
                    <a:pt x="6762939" y="3327247"/>
                  </a:lnTo>
                  <a:close/>
                  <a:moveTo>
                    <a:pt x="6642938" y="3258798"/>
                  </a:moveTo>
                  <a:cubicBezTo>
                    <a:pt x="6638111" y="3258798"/>
                    <a:pt x="6633456" y="3261385"/>
                    <a:pt x="6630870" y="3265695"/>
                  </a:cubicBezTo>
                  <a:cubicBezTo>
                    <a:pt x="6627077" y="3272247"/>
                    <a:pt x="6629318" y="3280695"/>
                    <a:pt x="6636042" y="3284488"/>
                  </a:cubicBezTo>
                  <a:lnTo>
                    <a:pt x="6695870" y="3318626"/>
                  </a:lnTo>
                  <a:cubicBezTo>
                    <a:pt x="6698111" y="3319833"/>
                    <a:pt x="6700353" y="3320523"/>
                    <a:pt x="6702766" y="3320523"/>
                  </a:cubicBezTo>
                  <a:cubicBezTo>
                    <a:pt x="6707594" y="3320523"/>
                    <a:pt x="6712249" y="3318109"/>
                    <a:pt x="6714835" y="3313626"/>
                  </a:cubicBezTo>
                  <a:cubicBezTo>
                    <a:pt x="6718628" y="3307074"/>
                    <a:pt x="6716387" y="3298626"/>
                    <a:pt x="6709663" y="3294833"/>
                  </a:cubicBezTo>
                  <a:lnTo>
                    <a:pt x="6649835" y="3260695"/>
                  </a:lnTo>
                  <a:cubicBezTo>
                    <a:pt x="6647766" y="3259488"/>
                    <a:pt x="6645352" y="3258798"/>
                    <a:pt x="6642938" y="3258798"/>
                  </a:cubicBezTo>
                  <a:lnTo>
                    <a:pt x="6642938" y="3258798"/>
                  </a:lnTo>
                  <a:close/>
                  <a:moveTo>
                    <a:pt x="6523111" y="3190350"/>
                  </a:moveTo>
                  <a:cubicBezTo>
                    <a:pt x="6518283" y="3190350"/>
                    <a:pt x="6513628" y="3192936"/>
                    <a:pt x="6511042" y="3197247"/>
                  </a:cubicBezTo>
                  <a:cubicBezTo>
                    <a:pt x="6507248" y="3203798"/>
                    <a:pt x="6509490" y="3212247"/>
                    <a:pt x="6516214" y="3216040"/>
                  </a:cubicBezTo>
                  <a:lnTo>
                    <a:pt x="6576042" y="3250178"/>
                  </a:lnTo>
                  <a:cubicBezTo>
                    <a:pt x="6578111" y="3251385"/>
                    <a:pt x="6580525" y="3252074"/>
                    <a:pt x="6582939" y="3252074"/>
                  </a:cubicBezTo>
                  <a:cubicBezTo>
                    <a:pt x="6587766" y="3252074"/>
                    <a:pt x="6592421" y="3249660"/>
                    <a:pt x="6595007" y="3245178"/>
                  </a:cubicBezTo>
                  <a:cubicBezTo>
                    <a:pt x="6598800" y="3238626"/>
                    <a:pt x="6596559" y="3230178"/>
                    <a:pt x="6589835" y="3226385"/>
                  </a:cubicBezTo>
                  <a:cubicBezTo>
                    <a:pt x="6589835" y="3226385"/>
                    <a:pt x="6570869" y="3215523"/>
                    <a:pt x="6554318" y="3206040"/>
                  </a:cubicBezTo>
                  <a:lnTo>
                    <a:pt x="6554318" y="3206040"/>
                  </a:lnTo>
                  <a:cubicBezTo>
                    <a:pt x="6554318" y="3206040"/>
                    <a:pt x="6553456" y="3205523"/>
                    <a:pt x="6553111" y="3205350"/>
                  </a:cubicBezTo>
                  <a:lnTo>
                    <a:pt x="6529835" y="3192074"/>
                  </a:lnTo>
                  <a:cubicBezTo>
                    <a:pt x="6527766" y="3190867"/>
                    <a:pt x="6525352" y="3190350"/>
                    <a:pt x="6523111" y="3190350"/>
                  </a:cubicBezTo>
                  <a:lnTo>
                    <a:pt x="6523111" y="3190350"/>
                  </a:lnTo>
                  <a:close/>
                  <a:moveTo>
                    <a:pt x="6403283" y="3121902"/>
                  </a:moveTo>
                  <a:cubicBezTo>
                    <a:pt x="6398455" y="3121902"/>
                    <a:pt x="6393800" y="3124488"/>
                    <a:pt x="6391386" y="3128798"/>
                  </a:cubicBezTo>
                  <a:cubicBezTo>
                    <a:pt x="6387593" y="3135350"/>
                    <a:pt x="6389835" y="3143798"/>
                    <a:pt x="6396559" y="3147591"/>
                  </a:cubicBezTo>
                  <a:lnTo>
                    <a:pt x="6456387" y="3181729"/>
                  </a:lnTo>
                  <a:cubicBezTo>
                    <a:pt x="6458628" y="3182936"/>
                    <a:pt x="6460869" y="3183626"/>
                    <a:pt x="6463283" y="3183626"/>
                  </a:cubicBezTo>
                  <a:cubicBezTo>
                    <a:pt x="6468111" y="3183626"/>
                    <a:pt x="6472766" y="3181212"/>
                    <a:pt x="6475352" y="3176729"/>
                  </a:cubicBezTo>
                  <a:cubicBezTo>
                    <a:pt x="6479145" y="3170178"/>
                    <a:pt x="6476904" y="3161729"/>
                    <a:pt x="6470352" y="3157936"/>
                  </a:cubicBezTo>
                  <a:lnTo>
                    <a:pt x="6410352" y="3123626"/>
                  </a:lnTo>
                  <a:cubicBezTo>
                    <a:pt x="6408283" y="3122419"/>
                    <a:pt x="6405869" y="3121902"/>
                    <a:pt x="6403628" y="3121902"/>
                  </a:cubicBezTo>
                  <a:lnTo>
                    <a:pt x="6403628" y="3121902"/>
                  </a:lnTo>
                  <a:close/>
                  <a:moveTo>
                    <a:pt x="6283455" y="3053453"/>
                  </a:moveTo>
                  <a:cubicBezTo>
                    <a:pt x="6278628" y="3053453"/>
                    <a:pt x="6273972" y="3055867"/>
                    <a:pt x="6271386" y="3060350"/>
                  </a:cubicBezTo>
                  <a:cubicBezTo>
                    <a:pt x="6267593" y="3066902"/>
                    <a:pt x="6269834" y="3075350"/>
                    <a:pt x="6276558" y="3079143"/>
                  </a:cubicBezTo>
                  <a:lnTo>
                    <a:pt x="6336386" y="3113281"/>
                  </a:lnTo>
                  <a:cubicBezTo>
                    <a:pt x="6338455" y="3114488"/>
                    <a:pt x="6340869" y="3115177"/>
                    <a:pt x="6343283" y="3115177"/>
                  </a:cubicBezTo>
                  <a:cubicBezTo>
                    <a:pt x="6348111" y="3115177"/>
                    <a:pt x="6352766" y="3112591"/>
                    <a:pt x="6355352" y="3108281"/>
                  </a:cubicBezTo>
                  <a:cubicBezTo>
                    <a:pt x="6359145" y="3101729"/>
                    <a:pt x="6356903" y="3093281"/>
                    <a:pt x="6350179" y="3089488"/>
                  </a:cubicBezTo>
                  <a:lnTo>
                    <a:pt x="6290352" y="3055350"/>
                  </a:lnTo>
                  <a:cubicBezTo>
                    <a:pt x="6288283" y="3054143"/>
                    <a:pt x="6285869" y="3053453"/>
                    <a:pt x="6283455" y="3053453"/>
                  </a:cubicBezTo>
                  <a:lnTo>
                    <a:pt x="6283455" y="3053453"/>
                  </a:lnTo>
                  <a:close/>
                  <a:moveTo>
                    <a:pt x="6163627" y="2985005"/>
                  </a:moveTo>
                  <a:cubicBezTo>
                    <a:pt x="6158800" y="2985005"/>
                    <a:pt x="6154145" y="2987419"/>
                    <a:pt x="6151558" y="2991902"/>
                  </a:cubicBezTo>
                  <a:cubicBezTo>
                    <a:pt x="6147765" y="2998453"/>
                    <a:pt x="6150006" y="3006901"/>
                    <a:pt x="6156731" y="3010695"/>
                  </a:cubicBezTo>
                  <a:lnTo>
                    <a:pt x="6216558" y="3044833"/>
                  </a:lnTo>
                  <a:cubicBezTo>
                    <a:pt x="6218800" y="3046040"/>
                    <a:pt x="6221041" y="3046729"/>
                    <a:pt x="6223455" y="3046729"/>
                  </a:cubicBezTo>
                  <a:cubicBezTo>
                    <a:pt x="6228283" y="3046729"/>
                    <a:pt x="6232938" y="3044143"/>
                    <a:pt x="6235352" y="3039833"/>
                  </a:cubicBezTo>
                  <a:cubicBezTo>
                    <a:pt x="6239145" y="3033281"/>
                    <a:pt x="6236903" y="3024833"/>
                    <a:pt x="6230179" y="3021040"/>
                  </a:cubicBezTo>
                  <a:cubicBezTo>
                    <a:pt x="6230179" y="3021040"/>
                    <a:pt x="6211214" y="3010177"/>
                    <a:pt x="6194662" y="3000695"/>
                  </a:cubicBezTo>
                  <a:lnTo>
                    <a:pt x="6194662" y="3000695"/>
                  </a:lnTo>
                  <a:cubicBezTo>
                    <a:pt x="6194662" y="3000695"/>
                    <a:pt x="6194662" y="3000522"/>
                    <a:pt x="6194490" y="3000522"/>
                  </a:cubicBezTo>
                  <a:lnTo>
                    <a:pt x="6194490" y="3000522"/>
                  </a:lnTo>
                  <a:cubicBezTo>
                    <a:pt x="6194490" y="3000522"/>
                    <a:pt x="6194317" y="3000522"/>
                    <a:pt x="6194144" y="3000350"/>
                  </a:cubicBezTo>
                  <a:lnTo>
                    <a:pt x="6194144" y="3000350"/>
                  </a:lnTo>
                  <a:cubicBezTo>
                    <a:pt x="6194144" y="3000350"/>
                    <a:pt x="6194144" y="3000350"/>
                    <a:pt x="6193972" y="3000350"/>
                  </a:cubicBezTo>
                  <a:lnTo>
                    <a:pt x="6170524" y="2986902"/>
                  </a:lnTo>
                  <a:cubicBezTo>
                    <a:pt x="6168455" y="2985695"/>
                    <a:pt x="6166041" y="2985177"/>
                    <a:pt x="6163800" y="2985177"/>
                  </a:cubicBezTo>
                  <a:lnTo>
                    <a:pt x="6163800" y="2985177"/>
                  </a:lnTo>
                  <a:close/>
                  <a:moveTo>
                    <a:pt x="6043799" y="2916557"/>
                  </a:moveTo>
                  <a:cubicBezTo>
                    <a:pt x="6038972" y="2916557"/>
                    <a:pt x="6034317" y="2918970"/>
                    <a:pt x="6031731" y="2923453"/>
                  </a:cubicBezTo>
                  <a:cubicBezTo>
                    <a:pt x="6027937" y="2930005"/>
                    <a:pt x="6030179" y="2938453"/>
                    <a:pt x="6036903" y="2942246"/>
                  </a:cubicBezTo>
                  <a:lnTo>
                    <a:pt x="6096730" y="2976384"/>
                  </a:lnTo>
                  <a:cubicBezTo>
                    <a:pt x="6098972" y="2977591"/>
                    <a:pt x="6101213" y="2978281"/>
                    <a:pt x="6103627" y="2978281"/>
                  </a:cubicBezTo>
                  <a:cubicBezTo>
                    <a:pt x="6108454" y="2978281"/>
                    <a:pt x="6113110" y="2975867"/>
                    <a:pt x="6115696" y="2971384"/>
                  </a:cubicBezTo>
                  <a:cubicBezTo>
                    <a:pt x="6119489" y="2964832"/>
                    <a:pt x="6117248" y="2956384"/>
                    <a:pt x="6110696" y="2952591"/>
                  </a:cubicBezTo>
                  <a:lnTo>
                    <a:pt x="6050696" y="2918281"/>
                  </a:lnTo>
                  <a:cubicBezTo>
                    <a:pt x="6048627" y="2917074"/>
                    <a:pt x="6046213" y="2916557"/>
                    <a:pt x="6043972" y="2916557"/>
                  </a:cubicBezTo>
                  <a:lnTo>
                    <a:pt x="6043972" y="2916557"/>
                  </a:lnTo>
                  <a:close/>
                  <a:moveTo>
                    <a:pt x="5923972" y="2848108"/>
                  </a:moveTo>
                  <a:cubicBezTo>
                    <a:pt x="5919144" y="2848108"/>
                    <a:pt x="5914489" y="2850522"/>
                    <a:pt x="5911902" y="2855005"/>
                  </a:cubicBezTo>
                  <a:cubicBezTo>
                    <a:pt x="5908109" y="2861557"/>
                    <a:pt x="5910351" y="2870005"/>
                    <a:pt x="5917075" y="2873798"/>
                  </a:cubicBezTo>
                  <a:lnTo>
                    <a:pt x="5976903" y="2907936"/>
                  </a:lnTo>
                  <a:cubicBezTo>
                    <a:pt x="5978972" y="2909143"/>
                    <a:pt x="5981385" y="2909833"/>
                    <a:pt x="5983799" y="2909833"/>
                  </a:cubicBezTo>
                  <a:cubicBezTo>
                    <a:pt x="5988627" y="2909833"/>
                    <a:pt x="5993282" y="2907246"/>
                    <a:pt x="5995868" y="2902936"/>
                  </a:cubicBezTo>
                  <a:cubicBezTo>
                    <a:pt x="5999661" y="2896384"/>
                    <a:pt x="5997420" y="2887936"/>
                    <a:pt x="5990696" y="2884143"/>
                  </a:cubicBezTo>
                  <a:lnTo>
                    <a:pt x="5930868" y="2850005"/>
                  </a:lnTo>
                  <a:cubicBezTo>
                    <a:pt x="5928627" y="2848798"/>
                    <a:pt x="5926385" y="2848108"/>
                    <a:pt x="5923972" y="2848108"/>
                  </a:cubicBezTo>
                  <a:lnTo>
                    <a:pt x="5923972" y="2848108"/>
                  </a:lnTo>
                  <a:close/>
                  <a:moveTo>
                    <a:pt x="5804144" y="2779660"/>
                  </a:moveTo>
                  <a:cubicBezTo>
                    <a:pt x="5799316" y="2779660"/>
                    <a:pt x="5794661" y="2782074"/>
                    <a:pt x="5792075" y="2786556"/>
                  </a:cubicBezTo>
                  <a:cubicBezTo>
                    <a:pt x="5788282" y="2793108"/>
                    <a:pt x="5790523" y="2801556"/>
                    <a:pt x="5797247" y="2805349"/>
                  </a:cubicBezTo>
                  <a:lnTo>
                    <a:pt x="5857075" y="2839488"/>
                  </a:lnTo>
                  <a:cubicBezTo>
                    <a:pt x="5859316" y="2840694"/>
                    <a:pt x="5861558" y="2841384"/>
                    <a:pt x="5863971" y="2841384"/>
                  </a:cubicBezTo>
                  <a:cubicBezTo>
                    <a:pt x="5868799" y="2841384"/>
                    <a:pt x="5873454" y="2838798"/>
                    <a:pt x="5876041" y="2834487"/>
                  </a:cubicBezTo>
                  <a:cubicBezTo>
                    <a:pt x="5879834" y="2827936"/>
                    <a:pt x="5877592" y="2819487"/>
                    <a:pt x="5870868" y="2815694"/>
                  </a:cubicBezTo>
                  <a:cubicBezTo>
                    <a:pt x="5870868" y="2815694"/>
                    <a:pt x="5852075" y="2805005"/>
                    <a:pt x="5835523" y="2795522"/>
                  </a:cubicBezTo>
                  <a:lnTo>
                    <a:pt x="5835178" y="2795522"/>
                  </a:lnTo>
                  <a:cubicBezTo>
                    <a:pt x="5835178" y="2795522"/>
                    <a:pt x="5835178" y="2795350"/>
                    <a:pt x="5835178" y="2795350"/>
                  </a:cubicBezTo>
                  <a:lnTo>
                    <a:pt x="5834833" y="2795350"/>
                  </a:lnTo>
                  <a:cubicBezTo>
                    <a:pt x="5834833" y="2795350"/>
                    <a:pt x="5834833" y="2795177"/>
                    <a:pt x="5834833" y="2795177"/>
                  </a:cubicBezTo>
                  <a:lnTo>
                    <a:pt x="5811040" y="2781556"/>
                  </a:lnTo>
                  <a:cubicBezTo>
                    <a:pt x="5808971" y="2780349"/>
                    <a:pt x="5806558" y="2779832"/>
                    <a:pt x="5804316" y="2779832"/>
                  </a:cubicBezTo>
                  <a:lnTo>
                    <a:pt x="5804316" y="2779832"/>
                  </a:lnTo>
                  <a:close/>
                  <a:moveTo>
                    <a:pt x="5684316" y="2711211"/>
                  </a:moveTo>
                  <a:cubicBezTo>
                    <a:pt x="5679489" y="2711211"/>
                    <a:pt x="5674833" y="2713625"/>
                    <a:pt x="5672247" y="2718108"/>
                  </a:cubicBezTo>
                  <a:cubicBezTo>
                    <a:pt x="5668454" y="2724660"/>
                    <a:pt x="5670695" y="2733108"/>
                    <a:pt x="5677419" y="2736901"/>
                  </a:cubicBezTo>
                  <a:lnTo>
                    <a:pt x="5737247" y="2771039"/>
                  </a:lnTo>
                  <a:cubicBezTo>
                    <a:pt x="5739316" y="2772246"/>
                    <a:pt x="5741730" y="2772936"/>
                    <a:pt x="5744144" y="2772936"/>
                  </a:cubicBezTo>
                  <a:cubicBezTo>
                    <a:pt x="5748971" y="2772936"/>
                    <a:pt x="5753626" y="2770522"/>
                    <a:pt x="5756213" y="2766039"/>
                  </a:cubicBezTo>
                  <a:cubicBezTo>
                    <a:pt x="5760006" y="2759487"/>
                    <a:pt x="5757764" y="2751039"/>
                    <a:pt x="5751213" y="2747246"/>
                  </a:cubicBezTo>
                  <a:lnTo>
                    <a:pt x="5691213" y="2712936"/>
                  </a:lnTo>
                  <a:cubicBezTo>
                    <a:pt x="5689144" y="2711729"/>
                    <a:pt x="5686730" y="2711211"/>
                    <a:pt x="5684488" y="2711211"/>
                  </a:cubicBezTo>
                  <a:lnTo>
                    <a:pt x="5684488" y="2711211"/>
                  </a:lnTo>
                  <a:close/>
                  <a:moveTo>
                    <a:pt x="5664143" y="2618625"/>
                  </a:moveTo>
                  <a:cubicBezTo>
                    <a:pt x="5661730" y="2618625"/>
                    <a:pt x="5659488" y="2619142"/>
                    <a:pt x="5657247" y="2620522"/>
                  </a:cubicBezTo>
                  <a:lnTo>
                    <a:pt x="5607419" y="2649142"/>
                  </a:lnTo>
                  <a:lnTo>
                    <a:pt x="5565695" y="2673108"/>
                  </a:lnTo>
                  <a:lnTo>
                    <a:pt x="5607419" y="2696901"/>
                  </a:lnTo>
                  <a:lnTo>
                    <a:pt x="5617419" y="2702591"/>
                  </a:lnTo>
                  <a:cubicBezTo>
                    <a:pt x="5619488" y="2703797"/>
                    <a:pt x="5621902" y="2704487"/>
                    <a:pt x="5624316" y="2704487"/>
                  </a:cubicBezTo>
                  <a:cubicBezTo>
                    <a:pt x="5629143" y="2704487"/>
                    <a:pt x="5633798" y="2702073"/>
                    <a:pt x="5636385" y="2697591"/>
                  </a:cubicBezTo>
                  <a:cubicBezTo>
                    <a:pt x="5640178" y="2691039"/>
                    <a:pt x="5637937" y="2682591"/>
                    <a:pt x="5631212" y="2678797"/>
                  </a:cubicBezTo>
                  <a:lnTo>
                    <a:pt x="5621212" y="2673108"/>
                  </a:lnTo>
                  <a:lnTo>
                    <a:pt x="5621212" y="2673108"/>
                  </a:lnTo>
                  <a:cubicBezTo>
                    <a:pt x="5621212" y="2673108"/>
                    <a:pt x="5621212" y="2673108"/>
                    <a:pt x="5621212" y="2673108"/>
                  </a:cubicBezTo>
                  <a:lnTo>
                    <a:pt x="5621212" y="2673108"/>
                  </a:lnTo>
                  <a:cubicBezTo>
                    <a:pt x="5621212" y="2673108"/>
                    <a:pt x="5621212" y="2673108"/>
                    <a:pt x="5621212" y="2673108"/>
                  </a:cubicBezTo>
                  <a:lnTo>
                    <a:pt x="5621212" y="2673108"/>
                  </a:lnTo>
                  <a:cubicBezTo>
                    <a:pt x="5621212" y="2673108"/>
                    <a:pt x="5621212" y="2673108"/>
                    <a:pt x="5621212" y="2673108"/>
                  </a:cubicBezTo>
                  <a:lnTo>
                    <a:pt x="5671040" y="2644487"/>
                  </a:lnTo>
                  <a:cubicBezTo>
                    <a:pt x="5677592" y="2640694"/>
                    <a:pt x="5679833" y="2632246"/>
                    <a:pt x="5676040" y="2625694"/>
                  </a:cubicBezTo>
                  <a:cubicBezTo>
                    <a:pt x="5673454" y="2621211"/>
                    <a:pt x="5668798" y="2618797"/>
                    <a:pt x="5664143" y="2618797"/>
                  </a:cubicBezTo>
                  <a:lnTo>
                    <a:pt x="5664143" y="2618797"/>
                  </a:lnTo>
                  <a:close/>
                  <a:moveTo>
                    <a:pt x="5783626" y="2549832"/>
                  </a:moveTo>
                  <a:cubicBezTo>
                    <a:pt x="5781213" y="2549832"/>
                    <a:pt x="5778971" y="2550349"/>
                    <a:pt x="5776730" y="2551728"/>
                  </a:cubicBezTo>
                  <a:lnTo>
                    <a:pt x="5716902" y="2586211"/>
                  </a:lnTo>
                  <a:cubicBezTo>
                    <a:pt x="5710350" y="2590004"/>
                    <a:pt x="5708109" y="2598452"/>
                    <a:pt x="5711902" y="2605004"/>
                  </a:cubicBezTo>
                  <a:cubicBezTo>
                    <a:pt x="5714489" y="2609487"/>
                    <a:pt x="5719144" y="2611901"/>
                    <a:pt x="5723799" y="2611901"/>
                  </a:cubicBezTo>
                  <a:cubicBezTo>
                    <a:pt x="5726213" y="2611901"/>
                    <a:pt x="5728454" y="2611384"/>
                    <a:pt x="5730696" y="2610004"/>
                  </a:cubicBezTo>
                  <a:cubicBezTo>
                    <a:pt x="5730696" y="2610004"/>
                    <a:pt x="5739316" y="2605004"/>
                    <a:pt x="5750006" y="2598797"/>
                  </a:cubicBezTo>
                  <a:lnTo>
                    <a:pt x="5750006" y="2598797"/>
                  </a:lnTo>
                  <a:cubicBezTo>
                    <a:pt x="5750006" y="2598797"/>
                    <a:pt x="5750006" y="2598797"/>
                    <a:pt x="5750006" y="2598797"/>
                  </a:cubicBezTo>
                  <a:lnTo>
                    <a:pt x="5790351" y="2575694"/>
                  </a:lnTo>
                  <a:cubicBezTo>
                    <a:pt x="5796903" y="2571901"/>
                    <a:pt x="5799144" y="2563452"/>
                    <a:pt x="5795351" y="2556901"/>
                  </a:cubicBezTo>
                  <a:cubicBezTo>
                    <a:pt x="5792764" y="2552418"/>
                    <a:pt x="5788109" y="2550004"/>
                    <a:pt x="5783454" y="2550004"/>
                  </a:cubicBezTo>
                  <a:lnTo>
                    <a:pt x="5783454" y="2550004"/>
                  </a:lnTo>
                  <a:close/>
                  <a:moveTo>
                    <a:pt x="5903110" y="2481039"/>
                  </a:moveTo>
                  <a:cubicBezTo>
                    <a:pt x="5900696" y="2481039"/>
                    <a:pt x="5898454" y="2481556"/>
                    <a:pt x="5896213" y="2482935"/>
                  </a:cubicBezTo>
                  <a:lnTo>
                    <a:pt x="5836385" y="2517418"/>
                  </a:lnTo>
                  <a:cubicBezTo>
                    <a:pt x="5829834" y="2521211"/>
                    <a:pt x="5827592" y="2529659"/>
                    <a:pt x="5831385" y="2536211"/>
                  </a:cubicBezTo>
                  <a:cubicBezTo>
                    <a:pt x="5833971" y="2540694"/>
                    <a:pt x="5838626" y="2543108"/>
                    <a:pt x="5843282" y="2543108"/>
                  </a:cubicBezTo>
                  <a:cubicBezTo>
                    <a:pt x="5845696" y="2543108"/>
                    <a:pt x="5847937" y="2542590"/>
                    <a:pt x="5850178" y="2541211"/>
                  </a:cubicBezTo>
                  <a:cubicBezTo>
                    <a:pt x="5850178" y="2541211"/>
                    <a:pt x="5876730" y="2525866"/>
                    <a:pt x="5894316" y="2515694"/>
                  </a:cubicBezTo>
                  <a:lnTo>
                    <a:pt x="5909834" y="2506728"/>
                  </a:lnTo>
                  <a:cubicBezTo>
                    <a:pt x="5916385" y="2502935"/>
                    <a:pt x="5918627" y="2494487"/>
                    <a:pt x="5914834" y="2487935"/>
                  </a:cubicBezTo>
                  <a:cubicBezTo>
                    <a:pt x="5912248" y="2483452"/>
                    <a:pt x="5907592" y="2481039"/>
                    <a:pt x="5902937" y="2481039"/>
                  </a:cubicBezTo>
                  <a:lnTo>
                    <a:pt x="5902937" y="2481039"/>
                  </a:lnTo>
                  <a:close/>
                  <a:moveTo>
                    <a:pt x="6022593" y="2412245"/>
                  </a:moveTo>
                  <a:cubicBezTo>
                    <a:pt x="6020179" y="2412245"/>
                    <a:pt x="6017937" y="2412763"/>
                    <a:pt x="6015696" y="2414142"/>
                  </a:cubicBezTo>
                  <a:lnTo>
                    <a:pt x="5955868" y="2448625"/>
                  </a:lnTo>
                  <a:cubicBezTo>
                    <a:pt x="5949317" y="2452418"/>
                    <a:pt x="5947075" y="2460866"/>
                    <a:pt x="5950868" y="2467418"/>
                  </a:cubicBezTo>
                  <a:cubicBezTo>
                    <a:pt x="5953454" y="2471901"/>
                    <a:pt x="5958110" y="2474314"/>
                    <a:pt x="5962765" y="2474314"/>
                  </a:cubicBezTo>
                  <a:cubicBezTo>
                    <a:pt x="5965006" y="2474314"/>
                    <a:pt x="5967420" y="2473797"/>
                    <a:pt x="5969661" y="2472418"/>
                  </a:cubicBezTo>
                  <a:lnTo>
                    <a:pt x="6029489" y="2437935"/>
                  </a:lnTo>
                  <a:cubicBezTo>
                    <a:pt x="6036041" y="2434142"/>
                    <a:pt x="6038282" y="2425694"/>
                    <a:pt x="6034489" y="2419142"/>
                  </a:cubicBezTo>
                  <a:cubicBezTo>
                    <a:pt x="6031903" y="2414659"/>
                    <a:pt x="6027248" y="2412245"/>
                    <a:pt x="6022593" y="2412245"/>
                  </a:cubicBezTo>
                  <a:lnTo>
                    <a:pt x="6022593" y="2412245"/>
                  </a:lnTo>
                  <a:close/>
                  <a:moveTo>
                    <a:pt x="6142075" y="2343452"/>
                  </a:moveTo>
                  <a:cubicBezTo>
                    <a:pt x="6139662" y="2343452"/>
                    <a:pt x="6137420" y="2343969"/>
                    <a:pt x="6135179" y="2345349"/>
                  </a:cubicBezTo>
                  <a:lnTo>
                    <a:pt x="6075351" y="2379832"/>
                  </a:lnTo>
                  <a:cubicBezTo>
                    <a:pt x="6068799" y="2383625"/>
                    <a:pt x="6066558" y="2392073"/>
                    <a:pt x="6070351" y="2398625"/>
                  </a:cubicBezTo>
                  <a:cubicBezTo>
                    <a:pt x="6072937" y="2403108"/>
                    <a:pt x="6077593" y="2405521"/>
                    <a:pt x="6082248" y="2405521"/>
                  </a:cubicBezTo>
                  <a:cubicBezTo>
                    <a:pt x="6084662" y="2405521"/>
                    <a:pt x="6086903" y="2405004"/>
                    <a:pt x="6089144" y="2403625"/>
                  </a:cubicBezTo>
                  <a:cubicBezTo>
                    <a:pt x="6089144" y="2403625"/>
                    <a:pt x="6093282" y="2401211"/>
                    <a:pt x="6099145" y="2397762"/>
                  </a:cubicBezTo>
                  <a:lnTo>
                    <a:pt x="6148972" y="2369142"/>
                  </a:lnTo>
                  <a:cubicBezTo>
                    <a:pt x="6155524" y="2365349"/>
                    <a:pt x="6157765" y="2356900"/>
                    <a:pt x="6153972" y="2350349"/>
                  </a:cubicBezTo>
                  <a:cubicBezTo>
                    <a:pt x="6151386" y="2345866"/>
                    <a:pt x="6146730" y="2343452"/>
                    <a:pt x="6142075" y="2343452"/>
                  </a:cubicBezTo>
                  <a:lnTo>
                    <a:pt x="6142075" y="2343452"/>
                  </a:lnTo>
                  <a:close/>
                  <a:moveTo>
                    <a:pt x="6261558" y="2274659"/>
                  </a:moveTo>
                  <a:cubicBezTo>
                    <a:pt x="6259145" y="2274659"/>
                    <a:pt x="6256903" y="2275176"/>
                    <a:pt x="6254662" y="2276555"/>
                  </a:cubicBezTo>
                  <a:lnTo>
                    <a:pt x="6194834" y="2311038"/>
                  </a:lnTo>
                  <a:cubicBezTo>
                    <a:pt x="6188282" y="2314831"/>
                    <a:pt x="6186041" y="2323280"/>
                    <a:pt x="6189834" y="2329832"/>
                  </a:cubicBezTo>
                  <a:cubicBezTo>
                    <a:pt x="6192421" y="2334314"/>
                    <a:pt x="6197076" y="2336728"/>
                    <a:pt x="6201731" y="2336728"/>
                  </a:cubicBezTo>
                  <a:cubicBezTo>
                    <a:pt x="6204145" y="2336728"/>
                    <a:pt x="6206386" y="2336211"/>
                    <a:pt x="6208628" y="2334831"/>
                  </a:cubicBezTo>
                  <a:cubicBezTo>
                    <a:pt x="6208628" y="2334831"/>
                    <a:pt x="6214662" y="2331383"/>
                    <a:pt x="6222765" y="2326728"/>
                  </a:cubicBezTo>
                  <a:lnTo>
                    <a:pt x="6268455" y="2300349"/>
                  </a:lnTo>
                  <a:cubicBezTo>
                    <a:pt x="6275007" y="2296556"/>
                    <a:pt x="6277248" y="2288107"/>
                    <a:pt x="6273455" y="2281556"/>
                  </a:cubicBezTo>
                  <a:cubicBezTo>
                    <a:pt x="6270869" y="2277073"/>
                    <a:pt x="6266214" y="2274659"/>
                    <a:pt x="6261558" y="2274659"/>
                  </a:cubicBezTo>
                  <a:lnTo>
                    <a:pt x="6261558" y="2274659"/>
                  </a:lnTo>
                  <a:close/>
                  <a:moveTo>
                    <a:pt x="6381042" y="2205866"/>
                  </a:moveTo>
                  <a:cubicBezTo>
                    <a:pt x="6378628" y="2205866"/>
                    <a:pt x="6376386" y="2206383"/>
                    <a:pt x="6374145" y="2207762"/>
                  </a:cubicBezTo>
                  <a:lnTo>
                    <a:pt x="6314317" y="2242245"/>
                  </a:lnTo>
                  <a:cubicBezTo>
                    <a:pt x="6307766" y="2246038"/>
                    <a:pt x="6305524" y="2254486"/>
                    <a:pt x="6309317" y="2261038"/>
                  </a:cubicBezTo>
                  <a:cubicBezTo>
                    <a:pt x="6311903" y="2265521"/>
                    <a:pt x="6316558" y="2267935"/>
                    <a:pt x="6321214" y="2267935"/>
                  </a:cubicBezTo>
                  <a:cubicBezTo>
                    <a:pt x="6323455" y="2267935"/>
                    <a:pt x="6325869" y="2267418"/>
                    <a:pt x="6328110" y="2266038"/>
                  </a:cubicBezTo>
                  <a:lnTo>
                    <a:pt x="6345179" y="2256211"/>
                  </a:lnTo>
                  <a:cubicBezTo>
                    <a:pt x="6345179" y="2256211"/>
                    <a:pt x="6345179" y="2256211"/>
                    <a:pt x="6345179" y="2256211"/>
                  </a:cubicBezTo>
                  <a:lnTo>
                    <a:pt x="6345524" y="2256211"/>
                  </a:lnTo>
                  <a:cubicBezTo>
                    <a:pt x="6363111" y="2245866"/>
                    <a:pt x="6388110" y="2231555"/>
                    <a:pt x="6388110" y="2231555"/>
                  </a:cubicBezTo>
                  <a:cubicBezTo>
                    <a:pt x="6394662" y="2227762"/>
                    <a:pt x="6396904" y="2219314"/>
                    <a:pt x="6393110" y="2212762"/>
                  </a:cubicBezTo>
                  <a:cubicBezTo>
                    <a:pt x="6390524" y="2208280"/>
                    <a:pt x="6385869" y="2205866"/>
                    <a:pt x="6381214" y="2205866"/>
                  </a:cubicBezTo>
                  <a:lnTo>
                    <a:pt x="6381214" y="2205866"/>
                  </a:lnTo>
                  <a:close/>
                  <a:moveTo>
                    <a:pt x="6500525" y="2137073"/>
                  </a:moveTo>
                  <a:cubicBezTo>
                    <a:pt x="6498111" y="2137073"/>
                    <a:pt x="6495869" y="2137590"/>
                    <a:pt x="6493628" y="2138969"/>
                  </a:cubicBezTo>
                  <a:lnTo>
                    <a:pt x="6433800" y="2173452"/>
                  </a:lnTo>
                  <a:cubicBezTo>
                    <a:pt x="6427249" y="2177245"/>
                    <a:pt x="6425007" y="2185693"/>
                    <a:pt x="6428800" y="2192245"/>
                  </a:cubicBezTo>
                  <a:cubicBezTo>
                    <a:pt x="6431386" y="2196728"/>
                    <a:pt x="6436041" y="2199142"/>
                    <a:pt x="6440697" y="2199142"/>
                  </a:cubicBezTo>
                  <a:cubicBezTo>
                    <a:pt x="6443110" y="2199142"/>
                    <a:pt x="6445352" y="2198624"/>
                    <a:pt x="6447593" y="2197245"/>
                  </a:cubicBezTo>
                  <a:cubicBezTo>
                    <a:pt x="6447593" y="2197245"/>
                    <a:pt x="6447593" y="2197245"/>
                    <a:pt x="6447593" y="2197245"/>
                  </a:cubicBezTo>
                  <a:lnTo>
                    <a:pt x="6447593" y="2197245"/>
                  </a:lnTo>
                  <a:cubicBezTo>
                    <a:pt x="6447593" y="2197245"/>
                    <a:pt x="6447593" y="2197245"/>
                    <a:pt x="6447593" y="2197245"/>
                  </a:cubicBezTo>
                  <a:lnTo>
                    <a:pt x="6447593" y="2197245"/>
                  </a:lnTo>
                  <a:cubicBezTo>
                    <a:pt x="6447593" y="2197245"/>
                    <a:pt x="6447593" y="2197245"/>
                    <a:pt x="6447593" y="2197245"/>
                  </a:cubicBezTo>
                  <a:lnTo>
                    <a:pt x="6447593" y="2197245"/>
                  </a:lnTo>
                  <a:cubicBezTo>
                    <a:pt x="6451386" y="2195004"/>
                    <a:pt x="6507248" y="2162935"/>
                    <a:pt x="6507248" y="2162935"/>
                  </a:cubicBezTo>
                  <a:cubicBezTo>
                    <a:pt x="6513800" y="2159141"/>
                    <a:pt x="6516042" y="2150693"/>
                    <a:pt x="6512249" y="2144142"/>
                  </a:cubicBezTo>
                  <a:cubicBezTo>
                    <a:pt x="6509663" y="2139659"/>
                    <a:pt x="6505007" y="2137245"/>
                    <a:pt x="6500352" y="2137245"/>
                  </a:cubicBezTo>
                  <a:lnTo>
                    <a:pt x="6500352" y="2137245"/>
                  </a:lnTo>
                  <a:close/>
                  <a:moveTo>
                    <a:pt x="6620007" y="2068279"/>
                  </a:moveTo>
                  <a:cubicBezTo>
                    <a:pt x="6617594" y="2068279"/>
                    <a:pt x="6615352" y="2068796"/>
                    <a:pt x="6613111" y="2070176"/>
                  </a:cubicBezTo>
                  <a:lnTo>
                    <a:pt x="6553283" y="2104659"/>
                  </a:lnTo>
                  <a:cubicBezTo>
                    <a:pt x="6546731" y="2108452"/>
                    <a:pt x="6544490" y="2116900"/>
                    <a:pt x="6548283" y="2123452"/>
                  </a:cubicBezTo>
                  <a:cubicBezTo>
                    <a:pt x="6550869" y="2127935"/>
                    <a:pt x="6555525" y="2130348"/>
                    <a:pt x="6560180" y="2130348"/>
                  </a:cubicBezTo>
                  <a:cubicBezTo>
                    <a:pt x="6562594" y="2130348"/>
                    <a:pt x="6564835" y="2129831"/>
                    <a:pt x="6567076" y="2128452"/>
                  </a:cubicBezTo>
                  <a:lnTo>
                    <a:pt x="6626904" y="2093969"/>
                  </a:lnTo>
                  <a:cubicBezTo>
                    <a:pt x="6633456" y="2090176"/>
                    <a:pt x="6635697" y="2081728"/>
                    <a:pt x="6631904" y="2075176"/>
                  </a:cubicBezTo>
                  <a:cubicBezTo>
                    <a:pt x="6629318" y="2070693"/>
                    <a:pt x="6624662" y="2068279"/>
                    <a:pt x="6620007" y="2068279"/>
                  </a:cubicBezTo>
                  <a:lnTo>
                    <a:pt x="6620007" y="2068279"/>
                  </a:lnTo>
                  <a:close/>
                  <a:moveTo>
                    <a:pt x="6739490" y="1999486"/>
                  </a:moveTo>
                  <a:cubicBezTo>
                    <a:pt x="6737077" y="1999486"/>
                    <a:pt x="6734835" y="2000003"/>
                    <a:pt x="6732594" y="2001383"/>
                  </a:cubicBezTo>
                  <a:lnTo>
                    <a:pt x="6672766" y="2035865"/>
                  </a:lnTo>
                  <a:cubicBezTo>
                    <a:pt x="6666214" y="2039658"/>
                    <a:pt x="6663973" y="2048107"/>
                    <a:pt x="6667766" y="2054659"/>
                  </a:cubicBezTo>
                  <a:cubicBezTo>
                    <a:pt x="6670353" y="2059141"/>
                    <a:pt x="6675008" y="2061555"/>
                    <a:pt x="6679663" y="2061555"/>
                  </a:cubicBezTo>
                  <a:cubicBezTo>
                    <a:pt x="6681904" y="2061555"/>
                    <a:pt x="6684318" y="2061038"/>
                    <a:pt x="6686387" y="2059831"/>
                  </a:cubicBezTo>
                  <a:lnTo>
                    <a:pt x="6710352" y="2046038"/>
                  </a:lnTo>
                  <a:cubicBezTo>
                    <a:pt x="6726904" y="2036383"/>
                    <a:pt x="6746042" y="2025521"/>
                    <a:pt x="6746042" y="2025521"/>
                  </a:cubicBezTo>
                  <a:cubicBezTo>
                    <a:pt x="6752594" y="2021728"/>
                    <a:pt x="6754835" y="2013279"/>
                    <a:pt x="6751042" y="2006727"/>
                  </a:cubicBezTo>
                  <a:cubicBezTo>
                    <a:pt x="6748456" y="2002245"/>
                    <a:pt x="6743801" y="1999831"/>
                    <a:pt x="6739146" y="1999831"/>
                  </a:cubicBezTo>
                  <a:lnTo>
                    <a:pt x="6739146" y="1999831"/>
                  </a:lnTo>
                  <a:close/>
                  <a:moveTo>
                    <a:pt x="6858974" y="1930693"/>
                  </a:moveTo>
                  <a:cubicBezTo>
                    <a:pt x="6856560" y="1930693"/>
                    <a:pt x="6854318" y="1931210"/>
                    <a:pt x="6852077" y="1932589"/>
                  </a:cubicBezTo>
                  <a:lnTo>
                    <a:pt x="6792249" y="1967072"/>
                  </a:lnTo>
                  <a:cubicBezTo>
                    <a:pt x="6785698" y="1970865"/>
                    <a:pt x="6783456" y="1979314"/>
                    <a:pt x="6787249" y="1985865"/>
                  </a:cubicBezTo>
                  <a:cubicBezTo>
                    <a:pt x="6789836" y="1990348"/>
                    <a:pt x="6794491" y="1992762"/>
                    <a:pt x="6799146" y="1992762"/>
                  </a:cubicBezTo>
                  <a:cubicBezTo>
                    <a:pt x="6801560" y="1992762"/>
                    <a:pt x="6803801" y="1992245"/>
                    <a:pt x="6806042" y="1990865"/>
                  </a:cubicBezTo>
                  <a:lnTo>
                    <a:pt x="6812422" y="1987245"/>
                  </a:lnTo>
                  <a:cubicBezTo>
                    <a:pt x="6812422" y="1987245"/>
                    <a:pt x="6812422" y="1987245"/>
                    <a:pt x="6812422" y="1987245"/>
                  </a:cubicBezTo>
                  <a:lnTo>
                    <a:pt x="6812594" y="1987245"/>
                  </a:lnTo>
                  <a:cubicBezTo>
                    <a:pt x="6828111" y="1978107"/>
                    <a:pt x="6865698" y="1956555"/>
                    <a:pt x="6865698" y="1956555"/>
                  </a:cubicBezTo>
                  <a:cubicBezTo>
                    <a:pt x="6872249" y="1952762"/>
                    <a:pt x="6874491" y="1944314"/>
                    <a:pt x="6870698" y="1937762"/>
                  </a:cubicBezTo>
                  <a:cubicBezTo>
                    <a:pt x="6868112" y="1933279"/>
                    <a:pt x="6863456" y="1930865"/>
                    <a:pt x="6858801" y="1930865"/>
                  </a:cubicBezTo>
                  <a:lnTo>
                    <a:pt x="6858801" y="1930865"/>
                  </a:lnTo>
                  <a:close/>
                  <a:moveTo>
                    <a:pt x="6978457" y="1861900"/>
                  </a:moveTo>
                  <a:cubicBezTo>
                    <a:pt x="6976043" y="1861900"/>
                    <a:pt x="6973801" y="1862417"/>
                    <a:pt x="6971560" y="1863796"/>
                  </a:cubicBezTo>
                  <a:lnTo>
                    <a:pt x="6911732" y="1898279"/>
                  </a:lnTo>
                  <a:cubicBezTo>
                    <a:pt x="6905181" y="1902072"/>
                    <a:pt x="6902939" y="1910520"/>
                    <a:pt x="6906732" y="1917072"/>
                  </a:cubicBezTo>
                  <a:cubicBezTo>
                    <a:pt x="6909318" y="1921555"/>
                    <a:pt x="6913973" y="1923969"/>
                    <a:pt x="6918629" y="1923969"/>
                  </a:cubicBezTo>
                  <a:cubicBezTo>
                    <a:pt x="6921042" y="1923969"/>
                    <a:pt x="6923284" y="1923451"/>
                    <a:pt x="6925525" y="1922072"/>
                  </a:cubicBezTo>
                  <a:lnTo>
                    <a:pt x="6985353" y="1887589"/>
                  </a:lnTo>
                  <a:cubicBezTo>
                    <a:pt x="6991905" y="1883796"/>
                    <a:pt x="6994146" y="1875348"/>
                    <a:pt x="6990353" y="1868796"/>
                  </a:cubicBezTo>
                  <a:cubicBezTo>
                    <a:pt x="6987767" y="1864313"/>
                    <a:pt x="6983112" y="1861900"/>
                    <a:pt x="6978457" y="1861900"/>
                  </a:cubicBezTo>
                  <a:lnTo>
                    <a:pt x="6978457" y="1861900"/>
                  </a:lnTo>
                  <a:close/>
                  <a:moveTo>
                    <a:pt x="7097940" y="1793106"/>
                  </a:moveTo>
                  <a:cubicBezTo>
                    <a:pt x="7095525" y="1793106"/>
                    <a:pt x="7093285" y="1793624"/>
                    <a:pt x="7091043" y="1795003"/>
                  </a:cubicBezTo>
                  <a:lnTo>
                    <a:pt x="7031215" y="1829486"/>
                  </a:lnTo>
                  <a:cubicBezTo>
                    <a:pt x="7024664" y="1833279"/>
                    <a:pt x="7022422" y="1841727"/>
                    <a:pt x="7026215" y="1848279"/>
                  </a:cubicBezTo>
                  <a:cubicBezTo>
                    <a:pt x="7028801" y="1852762"/>
                    <a:pt x="7033457" y="1855175"/>
                    <a:pt x="7038112" y="1855175"/>
                  </a:cubicBezTo>
                  <a:cubicBezTo>
                    <a:pt x="7040353" y="1855175"/>
                    <a:pt x="7042767" y="1854658"/>
                    <a:pt x="7044836" y="1853451"/>
                  </a:cubicBezTo>
                  <a:lnTo>
                    <a:pt x="7075526" y="1835865"/>
                  </a:lnTo>
                  <a:cubicBezTo>
                    <a:pt x="7075526" y="1835865"/>
                    <a:pt x="7075526" y="1835865"/>
                    <a:pt x="7075526" y="1835865"/>
                  </a:cubicBezTo>
                  <a:lnTo>
                    <a:pt x="7075871" y="1835865"/>
                  </a:lnTo>
                  <a:cubicBezTo>
                    <a:pt x="7090526" y="1827244"/>
                    <a:pt x="7104664" y="1819141"/>
                    <a:pt x="7104664" y="1819141"/>
                  </a:cubicBezTo>
                  <a:cubicBezTo>
                    <a:pt x="7111215" y="1815348"/>
                    <a:pt x="7113457" y="1806899"/>
                    <a:pt x="7109664" y="1800348"/>
                  </a:cubicBezTo>
                  <a:cubicBezTo>
                    <a:pt x="7107077" y="1795865"/>
                    <a:pt x="7102422" y="1793451"/>
                    <a:pt x="7097767" y="1793451"/>
                  </a:cubicBezTo>
                  <a:lnTo>
                    <a:pt x="7097767" y="1793451"/>
                  </a:lnTo>
                  <a:close/>
                  <a:moveTo>
                    <a:pt x="7217422" y="1724313"/>
                  </a:moveTo>
                  <a:cubicBezTo>
                    <a:pt x="7215009" y="1724313"/>
                    <a:pt x="7212767" y="1724830"/>
                    <a:pt x="7210526" y="1726210"/>
                  </a:cubicBezTo>
                  <a:lnTo>
                    <a:pt x="7150698" y="1760692"/>
                  </a:lnTo>
                  <a:cubicBezTo>
                    <a:pt x="7144146" y="1764486"/>
                    <a:pt x="7141905" y="1772934"/>
                    <a:pt x="7145698" y="1779486"/>
                  </a:cubicBezTo>
                  <a:cubicBezTo>
                    <a:pt x="7148285" y="1783968"/>
                    <a:pt x="7152940" y="1786382"/>
                    <a:pt x="7157595" y="1786382"/>
                  </a:cubicBezTo>
                  <a:cubicBezTo>
                    <a:pt x="7159836" y="1786382"/>
                    <a:pt x="7162250" y="1785865"/>
                    <a:pt x="7164491" y="1784486"/>
                  </a:cubicBezTo>
                  <a:lnTo>
                    <a:pt x="7177595" y="1776899"/>
                  </a:lnTo>
                  <a:cubicBezTo>
                    <a:pt x="7177595" y="1776899"/>
                    <a:pt x="7177595" y="1776899"/>
                    <a:pt x="7177767" y="1776899"/>
                  </a:cubicBezTo>
                  <a:lnTo>
                    <a:pt x="7177767" y="1776899"/>
                  </a:lnTo>
                  <a:cubicBezTo>
                    <a:pt x="7195353" y="1766727"/>
                    <a:pt x="7223974" y="1750175"/>
                    <a:pt x="7223974" y="1750175"/>
                  </a:cubicBezTo>
                  <a:cubicBezTo>
                    <a:pt x="7230526" y="1746382"/>
                    <a:pt x="7232767" y="1737934"/>
                    <a:pt x="7228974" y="1731382"/>
                  </a:cubicBezTo>
                  <a:cubicBezTo>
                    <a:pt x="7226388" y="1726899"/>
                    <a:pt x="7221733" y="1724486"/>
                    <a:pt x="7217078" y="1724486"/>
                  </a:cubicBezTo>
                  <a:lnTo>
                    <a:pt x="7217078" y="1724486"/>
                  </a:lnTo>
                  <a:close/>
                  <a:moveTo>
                    <a:pt x="7336905" y="1655520"/>
                  </a:moveTo>
                  <a:cubicBezTo>
                    <a:pt x="7334492" y="1655520"/>
                    <a:pt x="7332250" y="1656037"/>
                    <a:pt x="7330009" y="1657417"/>
                  </a:cubicBezTo>
                  <a:lnTo>
                    <a:pt x="7270181" y="1691899"/>
                  </a:lnTo>
                  <a:cubicBezTo>
                    <a:pt x="7263629" y="1695692"/>
                    <a:pt x="7261388" y="1704141"/>
                    <a:pt x="7265181" y="1710693"/>
                  </a:cubicBezTo>
                  <a:cubicBezTo>
                    <a:pt x="7267768" y="1715175"/>
                    <a:pt x="7272423" y="1717589"/>
                    <a:pt x="7277078" y="1717589"/>
                  </a:cubicBezTo>
                  <a:cubicBezTo>
                    <a:pt x="7279492" y="1717589"/>
                    <a:pt x="7281733" y="1717072"/>
                    <a:pt x="7283975" y="1715693"/>
                  </a:cubicBezTo>
                  <a:lnTo>
                    <a:pt x="7343802" y="1681210"/>
                  </a:lnTo>
                  <a:cubicBezTo>
                    <a:pt x="7350354" y="1677417"/>
                    <a:pt x="7352595" y="1668968"/>
                    <a:pt x="7348802" y="1662417"/>
                  </a:cubicBezTo>
                  <a:cubicBezTo>
                    <a:pt x="7346216" y="1657934"/>
                    <a:pt x="7341561" y="1655520"/>
                    <a:pt x="7336905" y="1655520"/>
                  </a:cubicBezTo>
                  <a:lnTo>
                    <a:pt x="7336905" y="1655520"/>
                  </a:lnTo>
                  <a:close/>
                  <a:moveTo>
                    <a:pt x="7456389" y="1586727"/>
                  </a:moveTo>
                  <a:cubicBezTo>
                    <a:pt x="7453975" y="1586727"/>
                    <a:pt x="7451733" y="1587244"/>
                    <a:pt x="7449492" y="1588623"/>
                  </a:cubicBezTo>
                  <a:lnTo>
                    <a:pt x="7389664" y="1623106"/>
                  </a:lnTo>
                  <a:cubicBezTo>
                    <a:pt x="7383113" y="1626899"/>
                    <a:pt x="7380871" y="1635348"/>
                    <a:pt x="7384664" y="1641899"/>
                  </a:cubicBezTo>
                  <a:cubicBezTo>
                    <a:pt x="7387250" y="1646382"/>
                    <a:pt x="7391905" y="1648796"/>
                    <a:pt x="7396561" y="1648796"/>
                  </a:cubicBezTo>
                  <a:cubicBezTo>
                    <a:pt x="7398802" y="1648796"/>
                    <a:pt x="7401216" y="1648279"/>
                    <a:pt x="7403285" y="1647072"/>
                  </a:cubicBezTo>
                  <a:lnTo>
                    <a:pt x="7441044" y="1625347"/>
                  </a:lnTo>
                  <a:cubicBezTo>
                    <a:pt x="7452940" y="1618451"/>
                    <a:pt x="7463113" y="1612589"/>
                    <a:pt x="7463113" y="1612589"/>
                  </a:cubicBezTo>
                  <a:cubicBezTo>
                    <a:pt x="7469664" y="1608796"/>
                    <a:pt x="7471906" y="1600347"/>
                    <a:pt x="7468113" y="1593796"/>
                  </a:cubicBezTo>
                  <a:cubicBezTo>
                    <a:pt x="7465527" y="1589313"/>
                    <a:pt x="7460871" y="1586899"/>
                    <a:pt x="7456216" y="1586899"/>
                  </a:cubicBezTo>
                  <a:lnTo>
                    <a:pt x="7456216" y="1586899"/>
                  </a:lnTo>
                  <a:close/>
                  <a:moveTo>
                    <a:pt x="7575872" y="1517934"/>
                  </a:moveTo>
                  <a:cubicBezTo>
                    <a:pt x="7573457" y="1517934"/>
                    <a:pt x="7571217" y="1518451"/>
                    <a:pt x="7568975" y="1519830"/>
                  </a:cubicBezTo>
                  <a:lnTo>
                    <a:pt x="7509147" y="1554313"/>
                  </a:lnTo>
                  <a:cubicBezTo>
                    <a:pt x="7502596" y="1558106"/>
                    <a:pt x="7500354" y="1566554"/>
                    <a:pt x="7504147" y="1573106"/>
                  </a:cubicBezTo>
                  <a:cubicBezTo>
                    <a:pt x="7506733" y="1577589"/>
                    <a:pt x="7511389" y="1580003"/>
                    <a:pt x="7516044" y="1580003"/>
                  </a:cubicBezTo>
                  <a:cubicBezTo>
                    <a:pt x="7518285" y="1580003"/>
                    <a:pt x="7520699" y="1579485"/>
                    <a:pt x="7522940" y="1578279"/>
                  </a:cubicBezTo>
                  <a:lnTo>
                    <a:pt x="7543458" y="1566554"/>
                  </a:lnTo>
                  <a:cubicBezTo>
                    <a:pt x="7560699" y="1556554"/>
                    <a:pt x="7582768" y="1543968"/>
                    <a:pt x="7582768" y="1543968"/>
                  </a:cubicBezTo>
                  <a:cubicBezTo>
                    <a:pt x="7589320" y="1540175"/>
                    <a:pt x="7591561" y="1531727"/>
                    <a:pt x="7587768" y="1525175"/>
                  </a:cubicBezTo>
                  <a:cubicBezTo>
                    <a:pt x="7585182" y="1520692"/>
                    <a:pt x="7580527" y="1518278"/>
                    <a:pt x="7575872" y="1518278"/>
                  </a:cubicBezTo>
                  <a:lnTo>
                    <a:pt x="7575872" y="1518278"/>
                  </a:lnTo>
                  <a:close/>
                  <a:moveTo>
                    <a:pt x="7695354" y="1449140"/>
                  </a:moveTo>
                  <a:cubicBezTo>
                    <a:pt x="7692941" y="1449140"/>
                    <a:pt x="7690699" y="1449658"/>
                    <a:pt x="7688458" y="1451037"/>
                  </a:cubicBezTo>
                  <a:lnTo>
                    <a:pt x="7628630" y="1485520"/>
                  </a:lnTo>
                  <a:cubicBezTo>
                    <a:pt x="7622078" y="1489313"/>
                    <a:pt x="7619837" y="1497761"/>
                    <a:pt x="7623630" y="1504313"/>
                  </a:cubicBezTo>
                  <a:cubicBezTo>
                    <a:pt x="7626217" y="1508796"/>
                    <a:pt x="7630872" y="1511209"/>
                    <a:pt x="7635527" y="1511209"/>
                  </a:cubicBezTo>
                  <a:cubicBezTo>
                    <a:pt x="7637768" y="1511209"/>
                    <a:pt x="7640182" y="1510692"/>
                    <a:pt x="7642251" y="1509485"/>
                  </a:cubicBezTo>
                  <a:lnTo>
                    <a:pt x="7702079" y="1475002"/>
                  </a:lnTo>
                  <a:cubicBezTo>
                    <a:pt x="7708631" y="1471209"/>
                    <a:pt x="7710872" y="1462761"/>
                    <a:pt x="7707078" y="1456209"/>
                  </a:cubicBezTo>
                  <a:cubicBezTo>
                    <a:pt x="7704492" y="1451727"/>
                    <a:pt x="7699837" y="1449313"/>
                    <a:pt x="7695182" y="1449313"/>
                  </a:cubicBezTo>
                  <a:lnTo>
                    <a:pt x="7695182" y="1449313"/>
                  </a:lnTo>
                  <a:close/>
                  <a:moveTo>
                    <a:pt x="7814837" y="1380347"/>
                  </a:moveTo>
                  <a:cubicBezTo>
                    <a:pt x="7812424" y="1380347"/>
                    <a:pt x="7810182" y="1380864"/>
                    <a:pt x="7807941" y="1382244"/>
                  </a:cubicBezTo>
                  <a:lnTo>
                    <a:pt x="7748113" y="1416726"/>
                  </a:lnTo>
                  <a:cubicBezTo>
                    <a:pt x="7741561" y="1420520"/>
                    <a:pt x="7739320" y="1428968"/>
                    <a:pt x="7743113" y="1435520"/>
                  </a:cubicBezTo>
                  <a:cubicBezTo>
                    <a:pt x="7745700" y="1440002"/>
                    <a:pt x="7750355" y="1442416"/>
                    <a:pt x="7755010" y="1442416"/>
                  </a:cubicBezTo>
                  <a:cubicBezTo>
                    <a:pt x="7757251" y="1442416"/>
                    <a:pt x="7759665" y="1441899"/>
                    <a:pt x="7761734" y="1440692"/>
                  </a:cubicBezTo>
                  <a:lnTo>
                    <a:pt x="7806389" y="1415002"/>
                  </a:lnTo>
                  <a:cubicBezTo>
                    <a:pt x="7815010" y="1410002"/>
                    <a:pt x="7821562" y="1406209"/>
                    <a:pt x="7821562" y="1406209"/>
                  </a:cubicBezTo>
                  <a:cubicBezTo>
                    <a:pt x="7828114" y="1402416"/>
                    <a:pt x="7830355" y="1393968"/>
                    <a:pt x="7826562" y="1387416"/>
                  </a:cubicBezTo>
                  <a:cubicBezTo>
                    <a:pt x="7823975" y="1382933"/>
                    <a:pt x="7819320" y="1380520"/>
                    <a:pt x="7814665" y="1380520"/>
                  </a:cubicBezTo>
                  <a:lnTo>
                    <a:pt x="7814665" y="1380520"/>
                  </a:lnTo>
                  <a:close/>
                  <a:moveTo>
                    <a:pt x="7934321" y="1311554"/>
                  </a:moveTo>
                  <a:cubicBezTo>
                    <a:pt x="7931907" y="1311554"/>
                    <a:pt x="7929665" y="1312071"/>
                    <a:pt x="7927424" y="1313450"/>
                  </a:cubicBezTo>
                  <a:lnTo>
                    <a:pt x="7867596" y="1347933"/>
                  </a:lnTo>
                  <a:cubicBezTo>
                    <a:pt x="7861045" y="1351726"/>
                    <a:pt x="7858803" y="1360175"/>
                    <a:pt x="7862596" y="1366726"/>
                  </a:cubicBezTo>
                  <a:cubicBezTo>
                    <a:pt x="7865182" y="1371209"/>
                    <a:pt x="7869837" y="1373623"/>
                    <a:pt x="7874493" y="1373623"/>
                  </a:cubicBezTo>
                  <a:cubicBezTo>
                    <a:pt x="7876734" y="1373623"/>
                    <a:pt x="7879148" y="1373106"/>
                    <a:pt x="7881217" y="1371899"/>
                  </a:cubicBezTo>
                  <a:lnTo>
                    <a:pt x="7908286" y="1356209"/>
                  </a:lnTo>
                  <a:cubicBezTo>
                    <a:pt x="7924148" y="1347071"/>
                    <a:pt x="7941045" y="1337416"/>
                    <a:pt x="7941045" y="1337416"/>
                  </a:cubicBezTo>
                  <a:cubicBezTo>
                    <a:pt x="7947596" y="1333623"/>
                    <a:pt x="7949838" y="1325175"/>
                    <a:pt x="7946045" y="1318623"/>
                  </a:cubicBezTo>
                  <a:cubicBezTo>
                    <a:pt x="7943459" y="1314140"/>
                    <a:pt x="7938803" y="1311726"/>
                    <a:pt x="7934148" y="1311726"/>
                  </a:cubicBezTo>
                  <a:lnTo>
                    <a:pt x="7934148" y="1311726"/>
                  </a:lnTo>
                  <a:close/>
                  <a:moveTo>
                    <a:pt x="8053804" y="1242761"/>
                  </a:moveTo>
                  <a:cubicBezTo>
                    <a:pt x="8051390" y="1242761"/>
                    <a:pt x="8049149" y="1243278"/>
                    <a:pt x="8046907" y="1244657"/>
                  </a:cubicBezTo>
                  <a:lnTo>
                    <a:pt x="7987079" y="1279140"/>
                  </a:lnTo>
                  <a:cubicBezTo>
                    <a:pt x="7980528" y="1282933"/>
                    <a:pt x="7978286" y="1291382"/>
                    <a:pt x="7982079" y="1297933"/>
                  </a:cubicBezTo>
                  <a:cubicBezTo>
                    <a:pt x="7984665" y="1302416"/>
                    <a:pt x="7989321" y="1304830"/>
                    <a:pt x="7993976" y="1304830"/>
                  </a:cubicBezTo>
                  <a:cubicBezTo>
                    <a:pt x="7996217" y="1304830"/>
                    <a:pt x="7998631" y="1304313"/>
                    <a:pt x="8000700" y="1303106"/>
                  </a:cubicBezTo>
                  <a:lnTo>
                    <a:pt x="8060700" y="1268623"/>
                  </a:lnTo>
                  <a:cubicBezTo>
                    <a:pt x="8067252" y="1264830"/>
                    <a:pt x="8069493" y="1256381"/>
                    <a:pt x="8065700" y="1249830"/>
                  </a:cubicBezTo>
                  <a:cubicBezTo>
                    <a:pt x="8063114" y="1245347"/>
                    <a:pt x="8058459" y="1242933"/>
                    <a:pt x="8053804" y="1242933"/>
                  </a:cubicBezTo>
                  <a:lnTo>
                    <a:pt x="8053804" y="1242933"/>
                  </a:lnTo>
                  <a:close/>
                  <a:moveTo>
                    <a:pt x="8173286" y="1173967"/>
                  </a:moveTo>
                  <a:cubicBezTo>
                    <a:pt x="8170873" y="1173967"/>
                    <a:pt x="8168631" y="1174485"/>
                    <a:pt x="8166390" y="1175864"/>
                  </a:cubicBezTo>
                  <a:lnTo>
                    <a:pt x="8106562" y="1210347"/>
                  </a:lnTo>
                  <a:cubicBezTo>
                    <a:pt x="8100010" y="1214140"/>
                    <a:pt x="8097769" y="1222588"/>
                    <a:pt x="8101562" y="1229140"/>
                  </a:cubicBezTo>
                  <a:cubicBezTo>
                    <a:pt x="8104148" y="1233623"/>
                    <a:pt x="8108804" y="1236037"/>
                    <a:pt x="8113459" y="1236037"/>
                  </a:cubicBezTo>
                  <a:cubicBezTo>
                    <a:pt x="8115700" y="1236037"/>
                    <a:pt x="8118114" y="1235519"/>
                    <a:pt x="8120183" y="1234312"/>
                  </a:cubicBezTo>
                  <a:lnTo>
                    <a:pt x="8171562" y="1204657"/>
                  </a:lnTo>
                  <a:cubicBezTo>
                    <a:pt x="8176735" y="1201726"/>
                    <a:pt x="8180011" y="1199830"/>
                    <a:pt x="8180011" y="1199830"/>
                  </a:cubicBezTo>
                  <a:cubicBezTo>
                    <a:pt x="8186563" y="1196036"/>
                    <a:pt x="8188804" y="1187588"/>
                    <a:pt x="8185010" y="1181036"/>
                  </a:cubicBezTo>
                  <a:cubicBezTo>
                    <a:pt x="8182424" y="1176554"/>
                    <a:pt x="8177769" y="1174140"/>
                    <a:pt x="8173114" y="1174140"/>
                  </a:cubicBezTo>
                  <a:lnTo>
                    <a:pt x="8173114" y="1174140"/>
                  </a:lnTo>
                  <a:close/>
                  <a:moveTo>
                    <a:pt x="8292769" y="1105174"/>
                  </a:moveTo>
                  <a:cubicBezTo>
                    <a:pt x="8290356" y="1105174"/>
                    <a:pt x="8288114" y="1105691"/>
                    <a:pt x="8285873" y="1107071"/>
                  </a:cubicBezTo>
                  <a:lnTo>
                    <a:pt x="8226045" y="1141554"/>
                  </a:lnTo>
                  <a:cubicBezTo>
                    <a:pt x="8219493" y="1145347"/>
                    <a:pt x="8217252" y="1153795"/>
                    <a:pt x="8221045" y="1160347"/>
                  </a:cubicBezTo>
                  <a:cubicBezTo>
                    <a:pt x="8223632" y="1164830"/>
                    <a:pt x="8228287" y="1167243"/>
                    <a:pt x="8232942" y="1167243"/>
                  </a:cubicBezTo>
                  <a:cubicBezTo>
                    <a:pt x="8235183" y="1167243"/>
                    <a:pt x="8237597" y="1166726"/>
                    <a:pt x="8239666" y="1165519"/>
                  </a:cubicBezTo>
                  <a:lnTo>
                    <a:pt x="8274149" y="1145692"/>
                  </a:lnTo>
                  <a:cubicBezTo>
                    <a:pt x="8287425" y="1138105"/>
                    <a:pt x="8299494" y="1131036"/>
                    <a:pt x="8299494" y="1131036"/>
                  </a:cubicBezTo>
                  <a:cubicBezTo>
                    <a:pt x="8306046" y="1127243"/>
                    <a:pt x="8308287" y="1118795"/>
                    <a:pt x="8304494" y="1112243"/>
                  </a:cubicBezTo>
                  <a:cubicBezTo>
                    <a:pt x="8301907" y="1107760"/>
                    <a:pt x="8297252" y="1105347"/>
                    <a:pt x="8292597" y="1105347"/>
                  </a:cubicBezTo>
                  <a:lnTo>
                    <a:pt x="8292597" y="1105347"/>
                  </a:lnTo>
                  <a:close/>
                  <a:moveTo>
                    <a:pt x="8412252" y="1036381"/>
                  </a:moveTo>
                  <a:cubicBezTo>
                    <a:pt x="8409838" y="1036381"/>
                    <a:pt x="8407597" y="1036898"/>
                    <a:pt x="8405355" y="1038278"/>
                  </a:cubicBezTo>
                  <a:lnTo>
                    <a:pt x="8345528" y="1072760"/>
                  </a:lnTo>
                  <a:cubicBezTo>
                    <a:pt x="8338977" y="1076554"/>
                    <a:pt x="8336735" y="1085002"/>
                    <a:pt x="8340528" y="1091554"/>
                  </a:cubicBezTo>
                  <a:cubicBezTo>
                    <a:pt x="8343114" y="1096036"/>
                    <a:pt x="8347769" y="1098450"/>
                    <a:pt x="8352425" y="1098450"/>
                  </a:cubicBezTo>
                  <a:cubicBezTo>
                    <a:pt x="8354839" y="1098450"/>
                    <a:pt x="8357080" y="1097933"/>
                    <a:pt x="8359321" y="1096554"/>
                  </a:cubicBezTo>
                  <a:cubicBezTo>
                    <a:pt x="8359321" y="1096554"/>
                    <a:pt x="8379494" y="1085002"/>
                    <a:pt x="8396390" y="1075174"/>
                  </a:cubicBezTo>
                  <a:lnTo>
                    <a:pt x="8419149" y="1062071"/>
                  </a:lnTo>
                  <a:cubicBezTo>
                    <a:pt x="8425701" y="1058278"/>
                    <a:pt x="8427942" y="1049829"/>
                    <a:pt x="8424149" y="1043278"/>
                  </a:cubicBezTo>
                  <a:cubicBezTo>
                    <a:pt x="8421562" y="1038795"/>
                    <a:pt x="8416907" y="1036381"/>
                    <a:pt x="8412252" y="1036381"/>
                  </a:cubicBezTo>
                  <a:lnTo>
                    <a:pt x="8412252" y="1036381"/>
                  </a:lnTo>
                  <a:close/>
                  <a:moveTo>
                    <a:pt x="8531735" y="967588"/>
                  </a:moveTo>
                  <a:cubicBezTo>
                    <a:pt x="8529321" y="967588"/>
                    <a:pt x="8527080" y="968105"/>
                    <a:pt x="8524839" y="969484"/>
                  </a:cubicBezTo>
                  <a:lnTo>
                    <a:pt x="8465011" y="1003967"/>
                  </a:lnTo>
                  <a:cubicBezTo>
                    <a:pt x="8458459" y="1007760"/>
                    <a:pt x="8456218" y="1016209"/>
                    <a:pt x="8460011" y="1022760"/>
                  </a:cubicBezTo>
                  <a:cubicBezTo>
                    <a:pt x="8462597" y="1027243"/>
                    <a:pt x="8467253" y="1029657"/>
                    <a:pt x="8471908" y="1029657"/>
                  </a:cubicBezTo>
                  <a:cubicBezTo>
                    <a:pt x="8474321" y="1029657"/>
                    <a:pt x="8476563" y="1029140"/>
                    <a:pt x="8478804" y="1027760"/>
                  </a:cubicBezTo>
                  <a:lnTo>
                    <a:pt x="8538632" y="993278"/>
                  </a:lnTo>
                  <a:cubicBezTo>
                    <a:pt x="8545184" y="989484"/>
                    <a:pt x="8547425" y="981036"/>
                    <a:pt x="8543632" y="974484"/>
                  </a:cubicBezTo>
                  <a:cubicBezTo>
                    <a:pt x="8541046" y="970002"/>
                    <a:pt x="8536390" y="967588"/>
                    <a:pt x="8531735" y="967588"/>
                  </a:cubicBezTo>
                  <a:lnTo>
                    <a:pt x="8531735" y="967588"/>
                  </a:lnTo>
                  <a:close/>
                  <a:moveTo>
                    <a:pt x="8651218" y="898795"/>
                  </a:moveTo>
                  <a:cubicBezTo>
                    <a:pt x="8648805" y="898795"/>
                    <a:pt x="8646563" y="899312"/>
                    <a:pt x="8644322" y="900691"/>
                  </a:cubicBezTo>
                  <a:lnTo>
                    <a:pt x="8584494" y="935174"/>
                  </a:lnTo>
                  <a:cubicBezTo>
                    <a:pt x="8577942" y="938967"/>
                    <a:pt x="8575701" y="947415"/>
                    <a:pt x="8579494" y="953967"/>
                  </a:cubicBezTo>
                  <a:cubicBezTo>
                    <a:pt x="8582080" y="958450"/>
                    <a:pt x="8586735" y="960864"/>
                    <a:pt x="8591390" y="960864"/>
                  </a:cubicBezTo>
                  <a:cubicBezTo>
                    <a:pt x="8593805" y="960864"/>
                    <a:pt x="8596046" y="960346"/>
                    <a:pt x="8598287" y="958967"/>
                  </a:cubicBezTo>
                  <a:lnTo>
                    <a:pt x="8658115" y="924484"/>
                  </a:lnTo>
                  <a:cubicBezTo>
                    <a:pt x="8664666" y="920691"/>
                    <a:pt x="8666908" y="912243"/>
                    <a:pt x="8663115" y="905691"/>
                  </a:cubicBezTo>
                  <a:cubicBezTo>
                    <a:pt x="8660529" y="901208"/>
                    <a:pt x="8655873" y="898795"/>
                    <a:pt x="8651218" y="898795"/>
                  </a:cubicBezTo>
                  <a:lnTo>
                    <a:pt x="8651218" y="898795"/>
                  </a:lnTo>
                  <a:close/>
                  <a:moveTo>
                    <a:pt x="8770701" y="830001"/>
                  </a:moveTo>
                  <a:cubicBezTo>
                    <a:pt x="8768288" y="830001"/>
                    <a:pt x="8766046" y="830519"/>
                    <a:pt x="8763805" y="831898"/>
                  </a:cubicBezTo>
                  <a:lnTo>
                    <a:pt x="8703977" y="866381"/>
                  </a:lnTo>
                  <a:cubicBezTo>
                    <a:pt x="8697425" y="870174"/>
                    <a:pt x="8695184" y="878622"/>
                    <a:pt x="8698977" y="885174"/>
                  </a:cubicBezTo>
                  <a:cubicBezTo>
                    <a:pt x="8701563" y="889657"/>
                    <a:pt x="8706218" y="892070"/>
                    <a:pt x="8710873" y="892070"/>
                  </a:cubicBezTo>
                  <a:cubicBezTo>
                    <a:pt x="8713287" y="892070"/>
                    <a:pt x="8715529" y="891553"/>
                    <a:pt x="8717770" y="890174"/>
                  </a:cubicBezTo>
                  <a:cubicBezTo>
                    <a:pt x="8717770" y="890174"/>
                    <a:pt x="8731391" y="882415"/>
                    <a:pt x="8745529" y="874139"/>
                  </a:cubicBezTo>
                  <a:lnTo>
                    <a:pt x="8777598" y="855691"/>
                  </a:lnTo>
                  <a:cubicBezTo>
                    <a:pt x="8784149" y="851898"/>
                    <a:pt x="8786391" y="843450"/>
                    <a:pt x="8782598" y="836898"/>
                  </a:cubicBezTo>
                  <a:cubicBezTo>
                    <a:pt x="8780012" y="832415"/>
                    <a:pt x="8775357" y="830001"/>
                    <a:pt x="8770701" y="830001"/>
                  </a:cubicBezTo>
                  <a:lnTo>
                    <a:pt x="8770701" y="830001"/>
                  </a:lnTo>
                  <a:close/>
                  <a:moveTo>
                    <a:pt x="8890184" y="761208"/>
                  </a:moveTo>
                  <a:cubicBezTo>
                    <a:pt x="8887770" y="761208"/>
                    <a:pt x="8885529" y="761725"/>
                    <a:pt x="8883288" y="763105"/>
                  </a:cubicBezTo>
                  <a:lnTo>
                    <a:pt x="8823460" y="797588"/>
                  </a:lnTo>
                  <a:cubicBezTo>
                    <a:pt x="8816908" y="801381"/>
                    <a:pt x="8814667" y="809829"/>
                    <a:pt x="8818460" y="816381"/>
                  </a:cubicBezTo>
                  <a:cubicBezTo>
                    <a:pt x="8821046" y="820863"/>
                    <a:pt x="8825701" y="823277"/>
                    <a:pt x="8830356" y="823277"/>
                  </a:cubicBezTo>
                  <a:cubicBezTo>
                    <a:pt x="8832770" y="823277"/>
                    <a:pt x="8835012" y="822760"/>
                    <a:pt x="8837253" y="821381"/>
                  </a:cubicBezTo>
                  <a:cubicBezTo>
                    <a:pt x="8837253" y="821381"/>
                    <a:pt x="8872425" y="801036"/>
                    <a:pt x="8888805" y="791725"/>
                  </a:cubicBezTo>
                  <a:lnTo>
                    <a:pt x="8888805" y="791725"/>
                  </a:lnTo>
                  <a:cubicBezTo>
                    <a:pt x="8888805" y="791725"/>
                    <a:pt x="8889150" y="791553"/>
                    <a:pt x="8889323" y="791381"/>
                  </a:cubicBezTo>
                  <a:lnTo>
                    <a:pt x="8896909" y="787070"/>
                  </a:lnTo>
                  <a:cubicBezTo>
                    <a:pt x="8903460" y="783277"/>
                    <a:pt x="8905701" y="774829"/>
                    <a:pt x="8901909" y="768277"/>
                  </a:cubicBezTo>
                  <a:cubicBezTo>
                    <a:pt x="8899322" y="763794"/>
                    <a:pt x="8894667" y="761381"/>
                    <a:pt x="8890012" y="761381"/>
                  </a:cubicBezTo>
                  <a:lnTo>
                    <a:pt x="8890012" y="761381"/>
                  </a:lnTo>
                  <a:close/>
                  <a:moveTo>
                    <a:pt x="9009667" y="692415"/>
                  </a:moveTo>
                  <a:cubicBezTo>
                    <a:pt x="9007253" y="692415"/>
                    <a:pt x="9005012" y="692932"/>
                    <a:pt x="9002770" y="694312"/>
                  </a:cubicBezTo>
                  <a:lnTo>
                    <a:pt x="8942943" y="728794"/>
                  </a:lnTo>
                  <a:cubicBezTo>
                    <a:pt x="8936391" y="732587"/>
                    <a:pt x="8934150" y="741036"/>
                    <a:pt x="8937942" y="747587"/>
                  </a:cubicBezTo>
                  <a:cubicBezTo>
                    <a:pt x="8940529" y="752070"/>
                    <a:pt x="8945185" y="754484"/>
                    <a:pt x="8949839" y="754484"/>
                  </a:cubicBezTo>
                  <a:cubicBezTo>
                    <a:pt x="8952253" y="754484"/>
                    <a:pt x="8954495" y="753967"/>
                    <a:pt x="8956736" y="752587"/>
                  </a:cubicBezTo>
                  <a:cubicBezTo>
                    <a:pt x="8956736" y="752587"/>
                    <a:pt x="8973116" y="743105"/>
                    <a:pt x="8988632" y="734139"/>
                  </a:cubicBezTo>
                  <a:lnTo>
                    <a:pt x="9016564" y="718105"/>
                  </a:lnTo>
                  <a:cubicBezTo>
                    <a:pt x="9023115" y="714312"/>
                    <a:pt x="9025357" y="705863"/>
                    <a:pt x="9021564" y="699311"/>
                  </a:cubicBezTo>
                  <a:cubicBezTo>
                    <a:pt x="9018977" y="694829"/>
                    <a:pt x="9014323" y="692415"/>
                    <a:pt x="9009667" y="692415"/>
                  </a:cubicBezTo>
                  <a:lnTo>
                    <a:pt x="9009667" y="692415"/>
                  </a:lnTo>
                  <a:close/>
                  <a:moveTo>
                    <a:pt x="9129150" y="623622"/>
                  </a:moveTo>
                  <a:cubicBezTo>
                    <a:pt x="9126736" y="623622"/>
                    <a:pt x="9124495" y="624139"/>
                    <a:pt x="9122253" y="625518"/>
                  </a:cubicBezTo>
                  <a:lnTo>
                    <a:pt x="9062426" y="660001"/>
                  </a:lnTo>
                  <a:cubicBezTo>
                    <a:pt x="9055874" y="663794"/>
                    <a:pt x="9053633" y="672242"/>
                    <a:pt x="9057426" y="678794"/>
                  </a:cubicBezTo>
                  <a:cubicBezTo>
                    <a:pt x="9060012" y="683277"/>
                    <a:pt x="9064668" y="685691"/>
                    <a:pt x="9069323" y="685691"/>
                  </a:cubicBezTo>
                  <a:cubicBezTo>
                    <a:pt x="9071736" y="685691"/>
                    <a:pt x="9073978" y="685174"/>
                    <a:pt x="9076219" y="683794"/>
                  </a:cubicBezTo>
                  <a:cubicBezTo>
                    <a:pt x="9076219" y="683794"/>
                    <a:pt x="9083978" y="679311"/>
                    <a:pt x="9093978" y="673622"/>
                  </a:cubicBezTo>
                  <a:lnTo>
                    <a:pt x="9136047" y="649311"/>
                  </a:lnTo>
                  <a:cubicBezTo>
                    <a:pt x="9142599" y="645518"/>
                    <a:pt x="9144839" y="637070"/>
                    <a:pt x="9141047" y="630518"/>
                  </a:cubicBezTo>
                  <a:cubicBezTo>
                    <a:pt x="9138460" y="626036"/>
                    <a:pt x="9133806" y="623622"/>
                    <a:pt x="9129150" y="623622"/>
                  </a:cubicBezTo>
                  <a:lnTo>
                    <a:pt x="9129150" y="623622"/>
                  </a:lnTo>
                  <a:close/>
                </a:path>
              </a:pathLst>
            </a:custGeom>
            <a:gradFill>
              <a:gsLst>
                <a:gs pos="21000">
                  <a:schemeClr val="accent6">
                    <a:lumMod val="60000"/>
                    <a:lumOff val="40000"/>
                  </a:schemeClr>
                </a:gs>
                <a:gs pos="67000">
                  <a:schemeClr val="accent6"/>
                </a:gs>
              </a:gsLst>
              <a:lin ang="8393170" scaled="1"/>
            </a:gradFill>
            <a:ln w="17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 dirty="0"/>
            </a:p>
          </p:txBody>
        </p:sp>
        <p:grpSp>
          <p:nvGrpSpPr>
            <p:cNvPr id="2301" name="Group 2300">
              <a:extLst>
                <a:ext uri="{FF2B5EF4-FFF2-40B4-BE49-F238E27FC236}">
                  <a16:creationId xmlns:a16="http://schemas.microsoft.com/office/drawing/2014/main" id="{1A8D0144-1248-6999-288A-D7DB80C66D9E}"/>
                </a:ext>
              </a:extLst>
            </p:cNvPr>
            <p:cNvGrpSpPr/>
            <p:nvPr/>
          </p:nvGrpSpPr>
          <p:grpSpPr>
            <a:xfrm>
              <a:off x="6178524" y="4301500"/>
              <a:ext cx="1272608" cy="1389006"/>
              <a:chOff x="4906508" y="4290230"/>
              <a:chExt cx="1272608" cy="1389006"/>
            </a:xfrm>
          </p:grpSpPr>
          <p:grpSp>
            <p:nvGrpSpPr>
              <p:cNvPr id="2300" name="Group 2299">
                <a:extLst>
                  <a:ext uri="{FF2B5EF4-FFF2-40B4-BE49-F238E27FC236}">
                    <a16:creationId xmlns:a16="http://schemas.microsoft.com/office/drawing/2014/main" id="{89957A1B-2461-AAC0-C6B0-6F7EF44CCC93}"/>
                  </a:ext>
                </a:extLst>
              </p:cNvPr>
              <p:cNvGrpSpPr/>
              <p:nvPr/>
            </p:nvGrpSpPr>
            <p:grpSpPr>
              <a:xfrm>
                <a:off x="4906508" y="4290230"/>
                <a:ext cx="1272608" cy="1283909"/>
                <a:chOff x="4906508" y="4290230"/>
                <a:chExt cx="1272608" cy="1283909"/>
              </a:xfrm>
            </p:grpSpPr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87E10CC0-5D8C-7CCD-82FE-231DE69798E4}"/>
                    </a:ext>
                  </a:extLst>
                </p:cNvPr>
                <p:cNvSpPr/>
                <p:nvPr/>
              </p:nvSpPr>
              <p:spPr>
                <a:xfrm>
                  <a:off x="5273064" y="5084574"/>
                  <a:ext cx="906052" cy="489565"/>
                </a:xfrm>
                <a:custGeom>
                  <a:avLst/>
                  <a:gdLst>
                    <a:gd name="connsiteX0" fmla="*/ 498397 w 1126077"/>
                    <a:gd name="connsiteY0" fmla="*/ 32978 h 619990"/>
                    <a:gd name="connsiteX1" fmla="*/ 645294 w 1126077"/>
                    <a:gd name="connsiteY1" fmla="*/ 207633 h 619990"/>
                    <a:gd name="connsiteX2" fmla="*/ 977708 w 1126077"/>
                    <a:gd name="connsiteY2" fmla="*/ 219530 h 619990"/>
                    <a:gd name="connsiteX3" fmla="*/ 1075640 w 1126077"/>
                    <a:gd name="connsiteY3" fmla="*/ 476427 h 619990"/>
                    <a:gd name="connsiteX4" fmla="*/ 175638 w 1126077"/>
                    <a:gd name="connsiteY4" fmla="*/ 619875 h 619990"/>
                    <a:gd name="connsiteX5" fmla="*/ 55120 w 1126077"/>
                    <a:gd name="connsiteY5" fmla="*/ 79185 h 619990"/>
                    <a:gd name="connsiteX6" fmla="*/ 498397 w 1126077"/>
                    <a:gd name="connsiteY6" fmla="*/ 32978 h 619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26077" h="619990">
                      <a:moveTo>
                        <a:pt x="498397" y="32978"/>
                      </a:moveTo>
                      <a:cubicBezTo>
                        <a:pt x="602535" y="73495"/>
                        <a:pt x="655294" y="141599"/>
                        <a:pt x="645294" y="207633"/>
                      </a:cubicBezTo>
                      <a:cubicBezTo>
                        <a:pt x="745639" y="176944"/>
                        <a:pt x="873398" y="179013"/>
                        <a:pt x="977708" y="219530"/>
                      </a:cubicBezTo>
                      <a:cubicBezTo>
                        <a:pt x="1127191" y="277634"/>
                        <a:pt x="1170985" y="392633"/>
                        <a:pt x="1075640" y="476427"/>
                      </a:cubicBezTo>
                      <a:cubicBezTo>
                        <a:pt x="901329" y="629358"/>
                        <a:pt x="175638" y="619875"/>
                        <a:pt x="175638" y="619875"/>
                      </a:cubicBezTo>
                      <a:cubicBezTo>
                        <a:pt x="175638" y="619875"/>
                        <a:pt x="-119191" y="232116"/>
                        <a:pt x="55120" y="79185"/>
                      </a:cubicBezTo>
                      <a:cubicBezTo>
                        <a:pt x="150465" y="-4436"/>
                        <a:pt x="348914" y="-25126"/>
                        <a:pt x="498397" y="3297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  <a:alpha val="20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grpSp>
              <p:nvGrpSpPr>
                <p:cNvPr id="2298" name="Group 2297">
                  <a:extLst>
                    <a:ext uri="{FF2B5EF4-FFF2-40B4-BE49-F238E27FC236}">
                      <a16:creationId xmlns:a16="http://schemas.microsoft.com/office/drawing/2014/main" id="{1663DF1A-0BFB-2013-79F6-6AC35931B961}"/>
                    </a:ext>
                  </a:extLst>
                </p:cNvPr>
                <p:cNvGrpSpPr/>
                <p:nvPr/>
              </p:nvGrpSpPr>
              <p:grpSpPr>
                <a:xfrm>
                  <a:off x="4906508" y="4290230"/>
                  <a:ext cx="1142547" cy="1246378"/>
                  <a:chOff x="4906508" y="4290230"/>
                  <a:chExt cx="1142547" cy="1246378"/>
                </a:xfrm>
              </p:grpSpPr>
              <p:sp>
                <p:nvSpPr>
                  <p:cNvPr id="495" name="Freeform: Shape 494">
                    <a:extLst>
                      <a:ext uri="{FF2B5EF4-FFF2-40B4-BE49-F238E27FC236}">
                        <a16:creationId xmlns:a16="http://schemas.microsoft.com/office/drawing/2014/main" id="{BB387519-3A10-94F9-AC27-5CC685BE5F5D}"/>
                      </a:ext>
                    </a:extLst>
                  </p:cNvPr>
                  <p:cNvSpPr/>
                  <p:nvPr/>
                </p:nvSpPr>
                <p:spPr>
                  <a:xfrm>
                    <a:off x="4959316" y="4290230"/>
                    <a:ext cx="1089739" cy="1213704"/>
                  </a:xfrm>
                  <a:custGeom>
                    <a:avLst/>
                    <a:gdLst>
                      <a:gd name="connsiteX0" fmla="*/ 395749 w 1354371"/>
                      <a:gd name="connsiteY0" fmla="*/ 47389 h 1537046"/>
                      <a:gd name="connsiteX1" fmla="*/ 687301 w 1354371"/>
                      <a:gd name="connsiteY1" fmla="*/ 399459 h 1537046"/>
                      <a:gd name="connsiteX2" fmla="*/ 784026 w 1354371"/>
                      <a:gd name="connsiteY2" fmla="*/ 366700 h 1537046"/>
                      <a:gd name="connsiteX3" fmla="*/ 1008509 w 1354371"/>
                      <a:gd name="connsiteY3" fmla="*/ 401183 h 1537046"/>
                      <a:gd name="connsiteX4" fmla="*/ 1354371 w 1354371"/>
                      <a:gd name="connsiteY4" fmla="*/ 997736 h 1537046"/>
                      <a:gd name="connsiteX5" fmla="*/ 668681 w 1354371"/>
                      <a:gd name="connsiteY5" fmla="*/ 1537047 h 1537046"/>
                      <a:gd name="connsiteX6" fmla="*/ 16610 w 1354371"/>
                      <a:gd name="connsiteY6" fmla="*/ 264804 h 1537046"/>
                      <a:gd name="connsiteX7" fmla="*/ 32472 w 1354371"/>
                      <a:gd name="connsiteY7" fmla="*/ 86010 h 1537046"/>
                      <a:gd name="connsiteX8" fmla="*/ 167645 w 1354371"/>
                      <a:gd name="connsiteY8" fmla="*/ 14458 h 1537046"/>
                      <a:gd name="connsiteX9" fmla="*/ 395921 w 1354371"/>
                      <a:gd name="connsiteY9" fmla="*/ 47562 h 1537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54371" h="1537046">
                        <a:moveTo>
                          <a:pt x="395749" y="47389"/>
                        </a:moveTo>
                        <a:cubicBezTo>
                          <a:pt x="518335" y="118252"/>
                          <a:pt x="625922" y="253597"/>
                          <a:pt x="687301" y="399459"/>
                        </a:cubicBezTo>
                        <a:cubicBezTo>
                          <a:pt x="688335" y="401873"/>
                          <a:pt x="756784" y="377562"/>
                          <a:pt x="784026" y="366700"/>
                        </a:cubicBezTo>
                        <a:cubicBezTo>
                          <a:pt x="844371" y="342218"/>
                          <a:pt x="922819" y="351700"/>
                          <a:pt x="1008509" y="401183"/>
                        </a:cubicBezTo>
                        <a:cubicBezTo>
                          <a:pt x="1199543" y="511528"/>
                          <a:pt x="1354371" y="778598"/>
                          <a:pt x="1354371" y="997736"/>
                        </a:cubicBezTo>
                        <a:cubicBezTo>
                          <a:pt x="1354371" y="1398254"/>
                          <a:pt x="668681" y="1537047"/>
                          <a:pt x="668681" y="1537047"/>
                        </a:cubicBezTo>
                        <a:cubicBezTo>
                          <a:pt x="668681" y="1537047"/>
                          <a:pt x="16610" y="665321"/>
                          <a:pt x="16610" y="264804"/>
                        </a:cubicBezTo>
                        <a:cubicBezTo>
                          <a:pt x="16610" y="155493"/>
                          <a:pt x="-29769" y="121872"/>
                          <a:pt x="32472" y="86010"/>
                        </a:cubicBezTo>
                        <a:cubicBezTo>
                          <a:pt x="37817" y="82907"/>
                          <a:pt x="161955" y="16872"/>
                          <a:pt x="167645" y="14458"/>
                        </a:cubicBezTo>
                        <a:cubicBezTo>
                          <a:pt x="228507" y="-11921"/>
                          <a:pt x="308507" y="-2955"/>
                          <a:pt x="395921" y="4756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96" name="Freeform: Shape 495">
                    <a:extLst>
                      <a:ext uri="{FF2B5EF4-FFF2-40B4-BE49-F238E27FC236}">
                        <a16:creationId xmlns:a16="http://schemas.microsoft.com/office/drawing/2014/main" id="{29670E8E-B228-681E-F4AE-7A189A752094}"/>
                      </a:ext>
                    </a:extLst>
                  </p:cNvPr>
                  <p:cNvSpPr/>
                  <p:nvPr/>
                </p:nvSpPr>
                <p:spPr>
                  <a:xfrm>
                    <a:off x="4906508" y="4339315"/>
                    <a:ext cx="1049045" cy="1197293"/>
                  </a:xfrm>
                  <a:custGeom>
                    <a:avLst/>
                    <a:gdLst>
                      <a:gd name="connsiteX0" fmla="*/ 345690 w 1303795"/>
                      <a:gd name="connsiteY0" fmla="*/ 47468 h 1516263"/>
                      <a:gd name="connsiteX1" fmla="*/ 651898 w 1303795"/>
                      <a:gd name="connsiteY1" fmla="*/ 437124 h 1516263"/>
                      <a:gd name="connsiteX2" fmla="*/ 958105 w 1303795"/>
                      <a:gd name="connsiteY2" fmla="*/ 401089 h 1516263"/>
                      <a:gd name="connsiteX3" fmla="*/ 1303796 w 1303795"/>
                      <a:gd name="connsiteY3" fmla="*/ 997297 h 1516263"/>
                      <a:gd name="connsiteX4" fmla="*/ 651898 w 1303795"/>
                      <a:gd name="connsiteY4" fmla="*/ 1516263 h 1516263"/>
                      <a:gd name="connsiteX5" fmla="*/ 0 w 1303795"/>
                      <a:gd name="connsiteY5" fmla="*/ 244537 h 1516263"/>
                      <a:gd name="connsiteX6" fmla="*/ 345690 w 1303795"/>
                      <a:gd name="connsiteY6" fmla="*/ 47468 h 1516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3795" h="1516263">
                        <a:moveTo>
                          <a:pt x="345690" y="47468"/>
                        </a:moveTo>
                        <a:cubicBezTo>
                          <a:pt x="478794" y="124365"/>
                          <a:pt x="594139" y="277296"/>
                          <a:pt x="651898" y="437124"/>
                        </a:cubicBezTo>
                        <a:cubicBezTo>
                          <a:pt x="709656" y="344020"/>
                          <a:pt x="825001" y="324193"/>
                          <a:pt x="958105" y="401089"/>
                        </a:cubicBezTo>
                        <a:cubicBezTo>
                          <a:pt x="1148968" y="511262"/>
                          <a:pt x="1303796" y="778331"/>
                          <a:pt x="1303796" y="997297"/>
                        </a:cubicBezTo>
                        <a:cubicBezTo>
                          <a:pt x="1303796" y="1397643"/>
                          <a:pt x="651898" y="1516263"/>
                          <a:pt x="651898" y="1516263"/>
                        </a:cubicBezTo>
                        <a:cubicBezTo>
                          <a:pt x="651898" y="1516263"/>
                          <a:pt x="0" y="645055"/>
                          <a:pt x="0" y="244537"/>
                        </a:cubicBezTo>
                        <a:cubicBezTo>
                          <a:pt x="0" y="25399"/>
                          <a:pt x="154828" y="-62705"/>
                          <a:pt x="345690" y="47468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97" name="Freeform: Shape 496">
                    <a:extLst>
                      <a:ext uri="{FF2B5EF4-FFF2-40B4-BE49-F238E27FC236}">
                        <a16:creationId xmlns:a16="http://schemas.microsoft.com/office/drawing/2014/main" id="{64A4C65A-B966-8416-DD51-9F17C81970F2}"/>
                      </a:ext>
                    </a:extLst>
                  </p:cNvPr>
                  <p:cNvSpPr/>
                  <p:nvPr/>
                </p:nvSpPr>
                <p:spPr>
                  <a:xfrm>
                    <a:off x="4941606" y="4383463"/>
                    <a:ext cx="978989" cy="1105359"/>
                  </a:xfrm>
                  <a:custGeom>
                    <a:avLst/>
                    <a:gdLst>
                      <a:gd name="connsiteX0" fmla="*/ 608277 w 1216726"/>
                      <a:gd name="connsiteY0" fmla="*/ 1399838 h 1399837"/>
                      <a:gd name="connsiteX1" fmla="*/ 1216726 w 1216726"/>
                      <a:gd name="connsiteY1" fmla="*/ 916216 h 1399837"/>
                      <a:gd name="connsiteX2" fmla="*/ 914484 w 1216726"/>
                      <a:gd name="connsiteY2" fmla="*/ 394836 h 1399837"/>
                      <a:gd name="connsiteX3" fmla="*/ 646898 w 1216726"/>
                      <a:gd name="connsiteY3" fmla="*/ 426560 h 1399837"/>
                      <a:gd name="connsiteX4" fmla="*/ 608449 w 1216726"/>
                      <a:gd name="connsiteY4" fmla="*/ 488629 h 1399837"/>
                      <a:gd name="connsiteX5" fmla="*/ 570001 w 1216726"/>
                      <a:gd name="connsiteY5" fmla="*/ 382250 h 1399837"/>
                      <a:gd name="connsiteX6" fmla="*/ 302242 w 1216726"/>
                      <a:gd name="connsiteY6" fmla="*/ 41387 h 1399837"/>
                      <a:gd name="connsiteX7" fmla="*/ 0 w 1216726"/>
                      <a:gd name="connsiteY7" fmla="*/ 213801 h 1399837"/>
                      <a:gd name="connsiteX8" fmla="*/ 608449 w 1216726"/>
                      <a:gd name="connsiteY8" fmla="*/ 1399838 h 1399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6726" h="1399837">
                        <a:moveTo>
                          <a:pt x="608277" y="1399838"/>
                        </a:moveTo>
                        <a:cubicBezTo>
                          <a:pt x="723794" y="1373803"/>
                          <a:pt x="1216726" y="1243631"/>
                          <a:pt x="1216726" y="916216"/>
                        </a:cubicBezTo>
                        <a:cubicBezTo>
                          <a:pt x="1216726" y="725009"/>
                          <a:pt x="1081209" y="491043"/>
                          <a:pt x="914484" y="394836"/>
                        </a:cubicBezTo>
                        <a:cubicBezTo>
                          <a:pt x="801898" y="329836"/>
                          <a:pt x="699312" y="341905"/>
                          <a:pt x="646898" y="426560"/>
                        </a:cubicBezTo>
                        <a:lnTo>
                          <a:pt x="608449" y="488629"/>
                        </a:lnTo>
                        <a:lnTo>
                          <a:pt x="570001" y="382250"/>
                        </a:lnTo>
                        <a:cubicBezTo>
                          <a:pt x="517587" y="237077"/>
                          <a:pt x="415000" y="106560"/>
                          <a:pt x="302242" y="41387"/>
                        </a:cubicBezTo>
                        <a:cubicBezTo>
                          <a:pt x="135517" y="-54820"/>
                          <a:pt x="0" y="22422"/>
                          <a:pt x="0" y="213801"/>
                        </a:cubicBezTo>
                        <a:cubicBezTo>
                          <a:pt x="0" y="541216"/>
                          <a:pt x="492759" y="1240527"/>
                          <a:pt x="608449" y="1399838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498" name="Graphic 5">
                    <a:extLst>
                      <a:ext uri="{FF2B5EF4-FFF2-40B4-BE49-F238E27FC236}">
                        <a16:creationId xmlns:a16="http://schemas.microsoft.com/office/drawing/2014/main" id="{7D4410CD-F769-B8D6-20E9-C6CDE6BBA1C1}"/>
                      </a:ext>
                    </a:extLst>
                  </p:cNvPr>
                  <p:cNvGrpSpPr/>
                  <p:nvPr/>
                </p:nvGrpSpPr>
                <p:grpSpPr>
                  <a:xfrm>
                    <a:off x="4941467" y="4396811"/>
                    <a:ext cx="776726" cy="1092011"/>
                    <a:chOff x="4937966" y="4137980"/>
                    <a:chExt cx="965346" cy="1382933"/>
                  </a:xfrm>
                  <a:solidFill>
                    <a:srgbClr val="CED3F4"/>
                  </a:solidFill>
                </p:grpSpPr>
                <p:sp>
                  <p:nvSpPr>
                    <p:cNvPr id="504" name="Freeform: Shape 503">
                      <a:extLst>
                        <a:ext uri="{FF2B5EF4-FFF2-40B4-BE49-F238E27FC236}">
                          <a16:creationId xmlns:a16="http://schemas.microsoft.com/office/drawing/2014/main" id="{6C9BB305-5F50-65D8-2323-525DD9A42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7966" y="4137980"/>
                      <a:ext cx="965346" cy="1382933"/>
                    </a:xfrm>
                    <a:custGeom>
                      <a:avLst/>
                      <a:gdLst>
                        <a:gd name="connsiteX0" fmla="*/ 94311 w 965346"/>
                        <a:gd name="connsiteY0" fmla="*/ 0 h 1382933"/>
                        <a:gd name="connsiteX1" fmla="*/ 11379 w 965346"/>
                        <a:gd name="connsiteY1" fmla="*/ 190345 h 1382933"/>
                        <a:gd name="connsiteX2" fmla="*/ 619829 w 965346"/>
                        <a:gd name="connsiteY2" fmla="*/ 1376382 h 1382933"/>
                        <a:gd name="connsiteX3" fmla="*/ 965347 w 965346"/>
                        <a:gd name="connsiteY3" fmla="*/ 1248795 h 1382933"/>
                        <a:gd name="connsiteX4" fmla="*/ 608450 w 965346"/>
                        <a:gd name="connsiteY4" fmla="*/ 1382933 h 1382933"/>
                        <a:gd name="connsiteX5" fmla="*/ 0 w 965346"/>
                        <a:gd name="connsiteY5" fmla="*/ 196897 h 1382933"/>
                        <a:gd name="connsiteX6" fmla="*/ 94311 w 965346"/>
                        <a:gd name="connsiteY6" fmla="*/ 0 h 13829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65346" h="1382933">
                          <a:moveTo>
                            <a:pt x="94311" y="0"/>
                          </a:moveTo>
                          <a:cubicBezTo>
                            <a:pt x="42931" y="32586"/>
                            <a:pt x="11379" y="98104"/>
                            <a:pt x="11379" y="190345"/>
                          </a:cubicBezTo>
                          <a:cubicBezTo>
                            <a:pt x="11379" y="517760"/>
                            <a:pt x="504139" y="1217071"/>
                            <a:pt x="619829" y="1376382"/>
                          </a:cubicBezTo>
                          <a:cubicBezTo>
                            <a:pt x="677243" y="1363451"/>
                            <a:pt x="828278" y="1324657"/>
                            <a:pt x="965347" y="1248795"/>
                          </a:cubicBezTo>
                          <a:cubicBezTo>
                            <a:pt x="825346" y="1328968"/>
                            <a:pt x="667588" y="1369657"/>
                            <a:pt x="608450" y="1382933"/>
                          </a:cubicBezTo>
                          <a:cubicBezTo>
                            <a:pt x="492932" y="1223450"/>
                            <a:pt x="0" y="524311"/>
                            <a:pt x="0" y="196897"/>
                          </a:cubicBezTo>
                          <a:cubicBezTo>
                            <a:pt x="0" y="97931"/>
                            <a:pt x="36379" y="29655"/>
                            <a:pt x="94311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505" name="Freeform: Shape 504">
                      <a:extLst>
                        <a:ext uri="{FF2B5EF4-FFF2-40B4-BE49-F238E27FC236}">
                          <a16:creationId xmlns:a16="http://schemas.microsoft.com/office/drawing/2014/main" id="{514B554B-C562-C91B-96C5-625B05625B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5208" y="4491946"/>
                      <a:ext cx="88621" cy="111206"/>
                    </a:xfrm>
                    <a:custGeom>
                      <a:avLst/>
                      <a:gdLst>
                        <a:gd name="connsiteX0" fmla="*/ 41207 w 88621"/>
                        <a:gd name="connsiteY0" fmla="*/ 49138 h 111206"/>
                        <a:gd name="connsiteX1" fmla="*/ 2759 w 88621"/>
                        <a:gd name="connsiteY1" fmla="*/ 111207 h 111206"/>
                        <a:gd name="connsiteX2" fmla="*/ 0 w 88621"/>
                        <a:gd name="connsiteY2" fmla="*/ 103621 h 111206"/>
                        <a:gd name="connsiteX3" fmla="*/ 29828 w 88621"/>
                        <a:gd name="connsiteY3" fmla="*/ 55689 h 111206"/>
                        <a:gd name="connsiteX4" fmla="*/ 88621 w 88621"/>
                        <a:gd name="connsiteY4" fmla="*/ 0 h 111206"/>
                        <a:gd name="connsiteX5" fmla="*/ 41207 w 88621"/>
                        <a:gd name="connsiteY5" fmla="*/ 49138 h 1112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621" h="111206">
                          <a:moveTo>
                            <a:pt x="41207" y="49138"/>
                          </a:moveTo>
                          <a:lnTo>
                            <a:pt x="2759" y="111207"/>
                          </a:lnTo>
                          <a:lnTo>
                            <a:pt x="0" y="103621"/>
                          </a:lnTo>
                          <a:lnTo>
                            <a:pt x="29828" y="55689"/>
                          </a:lnTo>
                          <a:cubicBezTo>
                            <a:pt x="45345" y="30690"/>
                            <a:pt x="65345" y="12069"/>
                            <a:pt x="88621" y="0"/>
                          </a:cubicBezTo>
                          <a:cubicBezTo>
                            <a:pt x="70173" y="11896"/>
                            <a:pt x="54138" y="28448"/>
                            <a:pt x="41207" y="49138"/>
                          </a:cubicBezTo>
                          <a:close/>
                        </a:path>
                      </a:pathLst>
                    </a:custGeom>
                    <a:solidFill>
                      <a:srgbClr val="CED3F4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499" name="Graphic 5">
                    <a:extLst>
                      <a:ext uri="{FF2B5EF4-FFF2-40B4-BE49-F238E27FC236}">
                        <a16:creationId xmlns:a16="http://schemas.microsoft.com/office/drawing/2014/main" id="{5CB01009-0BD4-52F3-8A69-FE6983A3C74A}"/>
                      </a:ext>
                    </a:extLst>
                  </p:cNvPr>
                  <p:cNvGrpSpPr/>
                  <p:nvPr/>
                </p:nvGrpSpPr>
                <p:grpSpPr>
                  <a:xfrm>
                    <a:off x="5000564" y="4335663"/>
                    <a:ext cx="962758" cy="1107687"/>
                    <a:chOff x="5011414" y="4060542"/>
                    <a:chExt cx="1196554" cy="1402784"/>
                  </a:xfrm>
                  <a:solidFill>
                    <a:srgbClr val="FFFFFF"/>
                  </a:solidFill>
                </p:grpSpPr>
                <p:sp>
                  <p:nvSpPr>
                    <p:cNvPr id="502" name="Freeform: Shape 501">
                      <a:extLst>
                        <a:ext uri="{FF2B5EF4-FFF2-40B4-BE49-F238E27FC236}">
                          <a16:creationId xmlns:a16="http://schemas.microsoft.com/office/drawing/2014/main" id="{E87D245D-BDDB-F22D-9F35-5A7FA90D97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11414" y="4060542"/>
                      <a:ext cx="543449" cy="450714"/>
                    </a:xfrm>
                    <a:custGeom>
                      <a:avLst/>
                      <a:gdLst>
                        <a:gd name="connsiteX0" fmla="*/ 210000 w 543449"/>
                        <a:gd name="connsiteY0" fmla="*/ 60369 h 450714"/>
                        <a:gd name="connsiteX1" fmla="*/ 531725 w 543449"/>
                        <a:gd name="connsiteY1" fmla="*/ 450714 h 450714"/>
                        <a:gd name="connsiteX2" fmla="*/ 543449 w 543449"/>
                        <a:gd name="connsiteY2" fmla="*/ 426231 h 450714"/>
                        <a:gd name="connsiteX3" fmla="*/ 245690 w 543449"/>
                        <a:gd name="connsiteY3" fmla="*/ 57438 h 450714"/>
                        <a:gd name="connsiteX4" fmla="*/ 0 w 543449"/>
                        <a:gd name="connsiteY4" fmla="*/ 21231 h 450714"/>
                        <a:gd name="connsiteX5" fmla="*/ 209828 w 543449"/>
                        <a:gd name="connsiteY5" fmla="*/ 60541 h 4507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43449" h="450714">
                          <a:moveTo>
                            <a:pt x="210000" y="60369"/>
                          </a:moveTo>
                          <a:cubicBezTo>
                            <a:pt x="343104" y="137265"/>
                            <a:pt x="473966" y="290887"/>
                            <a:pt x="531725" y="450714"/>
                          </a:cubicBezTo>
                          <a:cubicBezTo>
                            <a:pt x="543449" y="431749"/>
                            <a:pt x="527242" y="438818"/>
                            <a:pt x="543449" y="426231"/>
                          </a:cubicBezTo>
                          <a:cubicBezTo>
                            <a:pt x="483449" y="274162"/>
                            <a:pt x="372931" y="130886"/>
                            <a:pt x="245690" y="57438"/>
                          </a:cubicBezTo>
                          <a:cubicBezTo>
                            <a:pt x="141379" y="-2735"/>
                            <a:pt x="62069" y="-17045"/>
                            <a:pt x="0" y="21231"/>
                          </a:cubicBezTo>
                          <a:cubicBezTo>
                            <a:pt x="58276" y="3645"/>
                            <a:pt x="130862" y="14851"/>
                            <a:pt x="209828" y="60541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503" name="Freeform: Shape 502">
                      <a:extLst>
                        <a:ext uri="{FF2B5EF4-FFF2-40B4-BE49-F238E27FC236}">
                          <a16:creationId xmlns:a16="http://schemas.microsoft.com/office/drawing/2014/main" id="{7FDDC064-D0BA-41E1-4845-1E2D125EF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4863" y="4414704"/>
                      <a:ext cx="583104" cy="1048623"/>
                    </a:xfrm>
                    <a:custGeom>
                      <a:avLst/>
                      <a:gdLst>
                        <a:gd name="connsiteX0" fmla="*/ 237242 w 583104"/>
                        <a:gd name="connsiteY0" fmla="*/ 50173 h 1048623"/>
                        <a:gd name="connsiteX1" fmla="*/ 0 w 583104"/>
                        <a:gd name="connsiteY1" fmla="*/ 21035 h 1048623"/>
                        <a:gd name="connsiteX2" fmla="*/ 209138 w 583104"/>
                        <a:gd name="connsiteY2" fmla="*/ 60001 h 1048623"/>
                        <a:gd name="connsiteX3" fmla="*/ 555001 w 583104"/>
                        <a:gd name="connsiteY3" fmla="*/ 656553 h 1048623"/>
                        <a:gd name="connsiteX4" fmla="*/ 263449 w 583104"/>
                        <a:gd name="connsiteY4" fmla="*/ 1048623 h 1048623"/>
                        <a:gd name="connsiteX5" fmla="*/ 583105 w 583104"/>
                        <a:gd name="connsiteY5" fmla="*/ 646726 h 1048623"/>
                        <a:gd name="connsiteX6" fmla="*/ 237242 w 583104"/>
                        <a:gd name="connsiteY6" fmla="*/ 50173 h 1048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83104" h="1048623">
                          <a:moveTo>
                            <a:pt x="237242" y="50173"/>
                          </a:moveTo>
                          <a:cubicBezTo>
                            <a:pt x="133104" y="-10000"/>
                            <a:pt x="51897" y="-11207"/>
                            <a:pt x="0" y="21035"/>
                          </a:cubicBezTo>
                          <a:cubicBezTo>
                            <a:pt x="58103" y="3621"/>
                            <a:pt x="130345" y="14483"/>
                            <a:pt x="209138" y="60001"/>
                          </a:cubicBezTo>
                          <a:cubicBezTo>
                            <a:pt x="400173" y="170346"/>
                            <a:pt x="555001" y="437415"/>
                            <a:pt x="555001" y="656553"/>
                          </a:cubicBezTo>
                          <a:cubicBezTo>
                            <a:pt x="555001" y="842588"/>
                            <a:pt x="414139" y="967761"/>
                            <a:pt x="263449" y="1048623"/>
                          </a:cubicBezTo>
                          <a:cubicBezTo>
                            <a:pt x="431897" y="969657"/>
                            <a:pt x="583105" y="853967"/>
                            <a:pt x="583105" y="646726"/>
                          </a:cubicBezTo>
                          <a:cubicBezTo>
                            <a:pt x="583105" y="427587"/>
                            <a:pt x="428277" y="160518"/>
                            <a:pt x="237242" y="50173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500" name="Freeform: Shape 499">
                    <a:extLst>
                      <a:ext uri="{FF2B5EF4-FFF2-40B4-BE49-F238E27FC236}">
                        <a16:creationId xmlns:a16="http://schemas.microsoft.com/office/drawing/2014/main" id="{8221B40C-194B-6B61-C821-E55A4FD20E75}"/>
                      </a:ext>
                    </a:extLst>
                  </p:cNvPr>
                  <p:cNvSpPr/>
                  <p:nvPr/>
                </p:nvSpPr>
                <p:spPr>
                  <a:xfrm>
                    <a:off x="5431031" y="4662595"/>
                    <a:ext cx="179372" cy="106706"/>
                  </a:xfrm>
                  <a:custGeom>
                    <a:avLst/>
                    <a:gdLst>
                      <a:gd name="connsiteX0" fmla="*/ 0 w 222931"/>
                      <a:gd name="connsiteY0" fmla="*/ 135133 h 135133"/>
                      <a:gd name="connsiteX1" fmla="*/ 38448 w 222931"/>
                      <a:gd name="connsiteY1" fmla="*/ 73064 h 135133"/>
                      <a:gd name="connsiteX2" fmla="*/ 222931 w 222931"/>
                      <a:gd name="connsiteY2" fmla="*/ 6857 h 135133"/>
                      <a:gd name="connsiteX3" fmla="*/ 0 w 222931"/>
                      <a:gd name="connsiteY3" fmla="*/ 135133 h 135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2931" h="135133">
                        <a:moveTo>
                          <a:pt x="0" y="135133"/>
                        </a:moveTo>
                        <a:lnTo>
                          <a:pt x="38448" y="73064"/>
                        </a:lnTo>
                        <a:cubicBezTo>
                          <a:pt x="77586" y="9961"/>
                          <a:pt x="144655" y="-12798"/>
                          <a:pt x="222931" y="6857"/>
                        </a:cubicBezTo>
                        <a:lnTo>
                          <a:pt x="0" y="135133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</p:grpSp>
          <p:grpSp>
            <p:nvGrpSpPr>
              <p:cNvPr id="2297" name="Group 2296">
                <a:extLst>
                  <a:ext uri="{FF2B5EF4-FFF2-40B4-BE49-F238E27FC236}">
                    <a16:creationId xmlns:a16="http://schemas.microsoft.com/office/drawing/2014/main" id="{F68C044A-6473-DE86-5060-10871C800295}"/>
                  </a:ext>
                </a:extLst>
              </p:cNvPr>
              <p:cNvGrpSpPr/>
              <p:nvPr/>
            </p:nvGrpSpPr>
            <p:grpSpPr>
              <a:xfrm>
                <a:off x="5213843" y="4680636"/>
                <a:ext cx="313038" cy="998600"/>
                <a:chOff x="5213843" y="4680636"/>
                <a:chExt cx="313038" cy="998600"/>
              </a:xfrm>
            </p:grpSpPr>
            <p:grpSp>
              <p:nvGrpSpPr>
                <p:cNvPr id="2296" name="Group 2295">
                  <a:extLst>
                    <a:ext uri="{FF2B5EF4-FFF2-40B4-BE49-F238E27FC236}">
                      <a16:creationId xmlns:a16="http://schemas.microsoft.com/office/drawing/2014/main" id="{AC3C8B8E-0CD0-4FB9-73D2-EFD7B69BA30E}"/>
                    </a:ext>
                  </a:extLst>
                </p:cNvPr>
                <p:cNvGrpSpPr/>
                <p:nvPr/>
              </p:nvGrpSpPr>
              <p:grpSpPr>
                <a:xfrm>
                  <a:off x="5222689" y="5058520"/>
                  <a:ext cx="265686" cy="620716"/>
                  <a:chOff x="5222689" y="5058520"/>
                  <a:chExt cx="265686" cy="620716"/>
                </a:xfrm>
              </p:grpSpPr>
              <p:grpSp>
                <p:nvGrpSpPr>
                  <p:cNvPr id="2294" name="Group 2293">
                    <a:extLst>
                      <a:ext uri="{FF2B5EF4-FFF2-40B4-BE49-F238E27FC236}">
                        <a16:creationId xmlns:a16="http://schemas.microsoft.com/office/drawing/2014/main" id="{9145EC0E-5E75-CE52-5FCB-D310C05EA51F}"/>
                      </a:ext>
                    </a:extLst>
                  </p:cNvPr>
                  <p:cNvGrpSpPr/>
                  <p:nvPr/>
                </p:nvGrpSpPr>
                <p:grpSpPr>
                  <a:xfrm>
                    <a:off x="5251277" y="5058520"/>
                    <a:ext cx="237098" cy="604289"/>
                    <a:chOff x="5251277" y="5058520"/>
                    <a:chExt cx="237098" cy="604289"/>
                  </a:xfrm>
                </p:grpSpPr>
                <p:grpSp>
                  <p:nvGrpSpPr>
                    <p:cNvPr id="2293" name="Group 2292">
                      <a:extLst>
                        <a:ext uri="{FF2B5EF4-FFF2-40B4-BE49-F238E27FC236}">
                          <a16:creationId xmlns:a16="http://schemas.microsoft.com/office/drawing/2014/main" id="{2C21203D-C49C-16A6-1176-18020257D2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51277" y="5614849"/>
                      <a:ext cx="86098" cy="47960"/>
                      <a:chOff x="5251277" y="5614849"/>
                      <a:chExt cx="86098" cy="47960"/>
                    </a:xfrm>
                  </p:grpSpPr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88ECF1A9-7CC6-D81A-179D-D0219D7081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1277" y="5614849"/>
                        <a:ext cx="86098" cy="47927"/>
                      </a:xfrm>
                      <a:custGeom>
                        <a:avLst/>
                        <a:gdLst>
                          <a:gd name="connsiteX0" fmla="*/ 63521 w 102831"/>
                          <a:gd name="connsiteY0" fmla="*/ 0 h 57749"/>
                          <a:gd name="connsiteX1" fmla="*/ 39901 w 102831"/>
                          <a:gd name="connsiteY1" fmla="*/ 22069 h 57749"/>
                          <a:gd name="connsiteX2" fmla="*/ 6452 w 102831"/>
                          <a:gd name="connsiteY2" fmla="*/ 50690 h 57749"/>
                          <a:gd name="connsiteX3" fmla="*/ 78522 w 102831"/>
                          <a:gd name="connsiteY3" fmla="*/ 48621 h 57749"/>
                          <a:gd name="connsiteX4" fmla="*/ 102832 w 102831"/>
                          <a:gd name="connsiteY4" fmla="*/ 24310 h 57749"/>
                          <a:gd name="connsiteX5" fmla="*/ 63521 w 102831"/>
                          <a:gd name="connsiteY5" fmla="*/ 0 h 577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02831" h="57749">
                            <a:moveTo>
                              <a:pt x="63521" y="0"/>
                            </a:moveTo>
                            <a:cubicBezTo>
                              <a:pt x="63521" y="0"/>
                              <a:pt x="57142" y="17069"/>
                              <a:pt x="39901" y="22069"/>
                            </a:cubicBezTo>
                            <a:cubicBezTo>
                              <a:pt x="22832" y="27069"/>
                              <a:pt x="-15099" y="35690"/>
                              <a:pt x="6452" y="50690"/>
                            </a:cubicBezTo>
                            <a:cubicBezTo>
                              <a:pt x="27832" y="65690"/>
                              <a:pt x="56453" y="52759"/>
                              <a:pt x="78522" y="48621"/>
                            </a:cubicBezTo>
                            <a:cubicBezTo>
                              <a:pt x="100591" y="44311"/>
                              <a:pt x="102832" y="44311"/>
                              <a:pt x="102832" y="24310"/>
                            </a:cubicBezTo>
                            <a:cubicBezTo>
                              <a:pt x="102832" y="4310"/>
                              <a:pt x="63521" y="0"/>
                              <a:pt x="6352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5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447" name="Freeform: Shape 446">
                        <a:extLst>
                          <a:ext uri="{FF2B5EF4-FFF2-40B4-BE49-F238E27FC236}">
                            <a16:creationId xmlns:a16="http://schemas.microsoft.com/office/drawing/2014/main" id="{8AE10AB5-8D8F-4F53-0658-B103D7E70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1358" y="5640175"/>
                        <a:ext cx="85873" cy="22634"/>
                      </a:xfrm>
                      <a:custGeom>
                        <a:avLst/>
                        <a:gdLst>
                          <a:gd name="connsiteX0" fmla="*/ 493 w 102562"/>
                          <a:gd name="connsiteY0" fmla="*/ 9311 h 27273"/>
                          <a:gd name="connsiteX1" fmla="*/ 82218 w 102562"/>
                          <a:gd name="connsiteY1" fmla="*/ 6207 h 27273"/>
                          <a:gd name="connsiteX2" fmla="*/ 102562 w 102562"/>
                          <a:gd name="connsiteY2" fmla="*/ 0 h 27273"/>
                          <a:gd name="connsiteX3" fmla="*/ 102562 w 102562"/>
                          <a:gd name="connsiteY3" fmla="*/ 690 h 27273"/>
                          <a:gd name="connsiteX4" fmla="*/ 78424 w 102562"/>
                          <a:gd name="connsiteY4" fmla="*/ 18104 h 27273"/>
                          <a:gd name="connsiteX5" fmla="*/ 6355 w 102562"/>
                          <a:gd name="connsiteY5" fmla="*/ 20173 h 27273"/>
                          <a:gd name="connsiteX6" fmla="*/ 493 w 102562"/>
                          <a:gd name="connsiteY6" fmla="*/ 9311 h 27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2562" h="27273">
                            <a:moveTo>
                              <a:pt x="493" y="9311"/>
                            </a:moveTo>
                            <a:cubicBezTo>
                              <a:pt x="22045" y="23793"/>
                              <a:pt x="60148" y="10518"/>
                              <a:pt x="82218" y="6207"/>
                            </a:cubicBezTo>
                            <a:cubicBezTo>
                              <a:pt x="93252" y="4138"/>
                              <a:pt x="99286" y="2931"/>
                              <a:pt x="102562" y="0"/>
                            </a:cubicBezTo>
                            <a:cubicBezTo>
                              <a:pt x="102562" y="345"/>
                              <a:pt x="102562" y="517"/>
                              <a:pt x="102562" y="690"/>
                            </a:cubicBezTo>
                            <a:cubicBezTo>
                              <a:pt x="101873" y="13793"/>
                              <a:pt x="97735" y="14311"/>
                              <a:pt x="78424" y="18104"/>
                            </a:cubicBezTo>
                            <a:cubicBezTo>
                              <a:pt x="56355" y="22414"/>
                              <a:pt x="27735" y="35173"/>
                              <a:pt x="6355" y="20173"/>
                            </a:cubicBezTo>
                            <a:cubicBezTo>
                              <a:pt x="493" y="16034"/>
                              <a:pt x="-886" y="12414"/>
                              <a:pt x="493" y="931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sp>
                  <p:nvSpPr>
                    <p:cNvPr id="448" name="Freeform: Shape 447">
                      <a:extLst>
                        <a:ext uri="{FF2B5EF4-FFF2-40B4-BE49-F238E27FC236}">
                          <a16:creationId xmlns:a16="http://schemas.microsoft.com/office/drawing/2014/main" id="{E4809546-E460-F8B6-87B0-60552A5D1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99843" y="5058520"/>
                      <a:ext cx="188243" cy="570766"/>
                    </a:xfrm>
                    <a:custGeom>
                      <a:avLst/>
                      <a:gdLst>
                        <a:gd name="connsiteX0" fmla="*/ 210345 w 224827"/>
                        <a:gd name="connsiteY0" fmla="*/ 0 h 687742"/>
                        <a:gd name="connsiteX1" fmla="*/ 224828 w 224827"/>
                        <a:gd name="connsiteY1" fmla="*/ 159138 h 687742"/>
                        <a:gd name="connsiteX2" fmla="*/ 47586 w 224827"/>
                        <a:gd name="connsiteY2" fmla="*/ 687587 h 687742"/>
                        <a:gd name="connsiteX3" fmla="*/ 5689 w 224827"/>
                        <a:gd name="connsiteY3" fmla="*/ 680001 h 687742"/>
                        <a:gd name="connsiteX4" fmla="*/ 0 w 224827"/>
                        <a:gd name="connsiteY4" fmla="*/ 668622 h 687742"/>
                        <a:gd name="connsiteX5" fmla="*/ 63621 w 224827"/>
                        <a:gd name="connsiteY5" fmla="*/ 388794 h 687742"/>
                        <a:gd name="connsiteX6" fmla="*/ 71379 w 224827"/>
                        <a:gd name="connsiteY6" fmla="*/ 29311 h 687742"/>
                        <a:gd name="connsiteX7" fmla="*/ 210345 w 224827"/>
                        <a:gd name="connsiteY7" fmla="*/ 173 h 687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24827" h="687742">
                          <a:moveTo>
                            <a:pt x="210345" y="0"/>
                          </a:moveTo>
                          <a:cubicBezTo>
                            <a:pt x="210345" y="0"/>
                            <a:pt x="224828" y="80690"/>
                            <a:pt x="224828" y="159138"/>
                          </a:cubicBezTo>
                          <a:cubicBezTo>
                            <a:pt x="224828" y="237587"/>
                            <a:pt x="47586" y="687587"/>
                            <a:pt x="47586" y="687587"/>
                          </a:cubicBezTo>
                          <a:cubicBezTo>
                            <a:pt x="47586" y="687587"/>
                            <a:pt x="17069" y="689484"/>
                            <a:pt x="5689" y="680001"/>
                          </a:cubicBezTo>
                          <a:cubicBezTo>
                            <a:pt x="345" y="675518"/>
                            <a:pt x="0" y="668622"/>
                            <a:pt x="0" y="668622"/>
                          </a:cubicBezTo>
                          <a:lnTo>
                            <a:pt x="63621" y="388794"/>
                          </a:lnTo>
                          <a:lnTo>
                            <a:pt x="71379" y="29311"/>
                          </a:lnTo>
                          <a:lnTo>
                            <a:pt x="210345" y="173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449" name="Freeform: Shape 448">
                      <a:extLst>
                        <a:ext uri="{FF2B5EF4-FFF2-40B4-BE49-F238E27FC236}">
                          <a16:creationId xmlns:a16="http://schemas.microsoft.com/office/drawing/2014/main" id="{3D08817E-85D1-E0C1-A23A-74B5521F7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3701" y="5117616"/>
                      <a:ext cx="174674" cy="511673"/>
                    </a:xfrm>
                    <a:custGeom>
                      <a:avLst/>
                      <a:gdLst>
                        <a:gd name="connsiteX0" fmla="*/ 95345 w 208621"/>
                        <a:gd name="connsiteY0" fmla="*/ 328621 h 616538"/>
                        <a:gd name="connsiteX1" fmla="*/ 144138 w 208621"/>
                        <a:gd name="connsiteY1" fmla="*/ 21207 h 616538"/>
                        <a:gd name="connsiteX2" fmla="*/ 203621 w 208621"/>
                        <a:gd name="connsiteY2" fmla="*/ 0 h 616538"/>
                        <a:gd name="connsiteX3" fmla="*/ 208621 w 208621"/>
                        <a:gd name="connsiteY3" fmla="*/ 87759 h 616538"/>
                        <a:gd name="connsiteX4" fmla="*/ 31380 w 208621"/>
                        <a:gd name="connsiteY4" fmla="*/ 616208 h 616538"/>
                        <a:gd name="connsiteX5" fmla="*/ 0 w 208621"/>
                        <a:gd name="connsiteY5" fmla="*/ 614139 h 616538"/>
                        <a:gd name="connsiteX6" fmla="*/ 95518 w 208621"/>
                        <a:gd name="connsiteY6" fmla="*/ 328621 h 6165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8621" h="616538">
                          <a:moveTo>
                            <a:pt x="95345" y="328621"/>
                          </a:moveTo>
                          <a:lnTo>
                            <a:pt x="144138" y="21207"/>
                          </a:lnTo>
                          <a:lnTo>
                            <a:pt x="203621" y="0"/>
                          </a:lnTo>
                          <a:cubicBezTo>
                            <a:pt x="206380" y="26379"/>
                            <a:pt x="208621" y="57242"/>
                            <a:pt x="208621" y="87759"/>
                          </a:cubicBezTo>
                          <a:cubicBezTo>
                            <a:pt x="208621" y="166207"/>
                            <a:pt x="31380" y="616208"/>
                            <a:pt x="31380" y="616208"/>
                          </a:cubicBezTo>
                          <a:cubicBezTo>
                            <a:pt x="31380" y="616208"/>
                            <a:pt x="13276" y="617759"/>
                            <a:pt x="0" y="614139"/>
                          </a:cubicBezTo>
                          <a:lnTo>
                            <a:pt x="95518" y="328621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295" name="Group 2294">
                    <a:extLst>
                      <a:ext uri="{FF2B5EF4-FFF2-40B4-BE49-F238E27FC236}">
                        <a16:creationId xmlns:a16="http://schemas.microsoft.com/office/drawing/2014/main" id="{E71EBFFD-7884-A7FD-8832-A1141DC18628}"/>
                      </a:ext>
                    </a:extLst>
                  </p:cNvPr>
                  <p:cNvGrpSpPr/>
                  <p:nvPr/>
                </p:nvGrpSpPr>
                <p:grpSpPr>
                  <a:xfrm>
                    <a:off x="5222689" y="5077980"/>
                    <a:ext cx="160364" cy="601256"/>
                    <a:chOff x="5222689" y="5077980"/>
                    <a:chExt cx="160364" cy="601256"/>
                  </a:xfrm>
                </p:grpSpPr>
                <p:sp>
                  <p:nvSpPr>
                    <p:cNvPr id="450" name="Freeform: Shape 449">
                      <a:extLst>
                        <a:ext uri="{FF2B5EF4-FFF2-40B4-BE49-F238E27FC236}">
                          <a16:creationId xmlns:a16="http://schemas.microsoft.com/office/drawing/2014/main" id="{75CBBDD5-A9BC-0778-312C-BB558C50FE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0053" y="5598250"/>
                      <a:ext cx="72712" cy="80843"/>
                    </a:xfrm>
                    <a:custGeom>
                      <a:avLst/>
                      <a:gdLst>
                        <a:gd name="connsiteX0" fmla="*/ 64702 w 86843"/>
                        <a:gd name="connsiteY0" fmla="*/ 0 h 97411"/>
                        <a:gd name="connsiteX1" fmla="*/ 86771 w 86843"/>
                        <a:gd name="connsiteY1" fmla="*/ 32069 h 97411"/>
                        <a:gd name="connsiteX2" fmla="*/ 53840 w 86843"/>
                        <a:gd name="connsiteY2" fmla="*/ 63448 h 97411"/>
                        <a:gd name="connsiteX3" fmla="*/ 38840 w 86843"/>
                        <a:gd name="connsiteY3" fmla="*/ 89138 h 97411"/>
                        <a:gd name="connsiteX4" fmla="*/ 1771 w 86843"/>
                        <a:gd name="connsiteY4" fmla="*/ 92069 h 97411"/>
                        <a:gd name="connsiteX5" fmla="*/ 25391 w 86843"/>
                        <a:gd name="connsiteY5" fmla="*/ 50690 h 97411"/>
                        <a:gd name="connsiteX6" fmla="*/ 23323 w 86843"/>
                        <a:gd name="connsiteY6" fmla="*/ 9311 h 97411"/>
                        <a:gd name="connsiteX7" fmla="*/ 64702 w 86843"/>
                        <a:gd name="connsiteY7" fmla="*/ 0 h 97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6843" h="97411">
                          <a:moveTo>
                            <a:pt x="64702" y="0"/>
                          </a:moveTo>
                          <a:cubicBezTo>
                            <a:pt x="73323" y="14310"/>
                            <a:pt x="81426" y="8276"/>
                            <a:pt x="86771" y="32069"/>
                          </a:cubicBezTo>
                          <a:cubicBezTo>
                            <a:pt x="88495" y="39828"/>
                            <a:pt x="58840" y="55000"/>
                            <a:pt x="53840" y="63448"/>
                          </a:cubicBezTo>
                          <a:cubicBezTo>
                            <a:pt x="48839" y="71897"/>
                            <a:pt x="55219" y="77069"/>
                            <a:pt x="38840" y="89138"/>
                          </a:cubicBezTo>
                          <a:cubicBezTo>
                            <a:pt x="24012" y="100173"/>
                            <a:pt x="15219" y="99138"/>
                            <a:pt x="1771" y="92069"/>
                          </a:cubicBezTo>
                          <a:cubicBezTo>
                            <a:pt x="-5643" y="88103"/>
                            <a:pt x="11771" y="65690"/>
                            <a:pt x="25391" y="50690"/>
                          </a:cubicBezTo>
                          <a:cubicBezTo>
                            <a:pt x="39012" y="35690"/>
                            <a:pt x="23323" y="9311"/>
                            <a:pt x="23323" y="9311"/>
                          </a:cubicBezTo>
                          <a:lnTo>
                            <a:pt x="64702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451" name="Graphic 5">
                      <a:extLst>
                        <a:ext uri="{FF2B5EF4-FFF2-40B4-BE49-F238E27FC236}">
                          <a16:creationId xmlns:a16="http://schemas.microsoft.com/office/drawing/2014/main" id="{B0CDF224-5163-6B9A-455E-C110729B05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10398" y="5605977"/>
                      <a:ext cx="72655" cy="73259"/>
                      <a:chOff x="5425401" y="5602293"/>
                      <a:chExt cx="86775" cy="88273"/>
                    </a:xfrm>
                    <a:solidFill>
                      <a:srgbClr val="CED3F4"/>
                    </a:solidFill>
                  </p:grpSpPr>
                  <p:sp>
                    <p:nvSpPr>
                      <p:cNvPr id="470" name="Freeform: Shape 469">
                        <a:extLst>
                          <a:ext uri="{FF2B5EF4-FFF2-40B4-BE49-F238E27FC236}">
                            <a16:creationId xmlns:a16="http://schemas.microsoft.com/office/drawing/2014/main" id="{6A0F6EA4-5966-4AA1-6299-6628F13906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48139" y="5602293"/>
                        <a:ext cx="344" cy="517"/>
                      </a:xfrm>
                      <a:custGeom>
                        <a:avLst/>
                        <a:gdLst>
                          <a:gd name="connsiteX0" fmla="*/ 173 w 344"/>
                          <a:gd name="connsiteY0" fmla="*/ 0 h 517"/>
                          <a:gd name="connsiteX1" fmla="*/ 173 w 344"/>
                          <a:gd name="connsiteY1" fmla="*/ 0 h 517"/>
                          <a:gd name="connsiteX2" fmla="*/ 345 w 344"/>
                          <a:gd name="connsiteY2" fmla="*/ 517 h 517"/>
                          <a:gd name="connsiteX3" fmla="*/ 0 w 344"/>
                          <a:gd name="connsiteY3" fmla="*/ 0 h 5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4" h="517">
                            <a:moveTo>
                              <a:pt x="173" y="0"/>
                            </a:moveTo>
                            <a:lnTo>
                              <a:pt x="173" y="0"/>
                            </a:lnTo>
                            <a:cubicBezTo>
                              <a:pt x="173" y="0"/>
                              <a:pt x="173" y="345"/>
                              <a:pt x="345" y="517"/>
                            </a:cubicBezTo>
                            <a:cubicBezTo>
                              <a:pt x="173" y="172"/>
                              <a:pt x="0" y="0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ED3F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471" name="Freeform: Shape 470">
                        <a:extLst>
                          <a:ext uri="{FF2B5EF4-FFF2-40B4-BE49-F238E27FC236}">
                            <a16:creationId xmlns:a16="http://schemas.microsoft.com/office/drawing/2014/main" id="{132C1F8D-CAA3-0A9D-555F-6474687ED3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25401" y="5610051"/>
                        <a:ext cx="86775" cy="80514"/>
                      </a:xfrm>
                      <a:custGeom>
                        <a:avLst/>
                        <a:gdLst>
                          <a:gd name="connsiteX0" fmla="*/ 33944 w 86775"/>
                          <a:gd name="connsiteY0" fmla="*/ 61207 h 80514"/>
                          <a:gd name="connsiteX1" fmla="*/ 48944 w 86775"/>
                          <a:gd name="connsiteY1" fmla="*/ 35517 h 80514"/>
                          <a:gd name="connsiteX2" fmla="*/ 81876 w 86775"/>
                          <a:gd name="connsiteY2" fmla="*/ 4138 h 80514"/>
                          <a:gd name="connsiteX3" fmla="*/ 80841 w 86775"/>
                          <a:gd name="connsiteY3" fmla="*/ 0 h 80514"/>
                          <a:gd name="connsiteX4" fmla="*/ 86703 w 86775"/>
                          <a:gd name="connsiteY4" fmla="*/ 15173 h 80514"/>
                          <a:gd name="connsiteX5" fmla="*/ 53772 w 86775"/>
                          <a:gd name="connsiteY5" fmla="*/ 46552 h 80514"/>
                          <a:gd name="connsiteX6" fmla="*/ 38772 w 86775"/>
                          <a:gd name="connsiteY6" fmla="*/ 72242 h 80514"/>
                          <a:gd name="connsiteX7" fmla="*/ 1703 w 86775"/>
                          <a:gd name="connsiteY7" fmla="*/ 75173 h 80514"/>
                          <a:gd name="connsiteX8" fmla="*/ 1531 w 86775"/>
                          <a:gd name="connsiteY8" fmla="*/ 66380 h 80514"/>
                          <a:gd name="connsiteX9" fmla="*/ 34117 w 86775"/>
                          <a:gd name="connsiteY9" fmla="*/ 61379 h 805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86775" h="80514">
                            <a:moveTo>
                              <a:pt x="33944" y="61207"/>
                            </a:moveTo>
                            <a:cubicBezTo>
                              <a:pt x="50324" y="49138"/>
                              <a:pt x="43945" y="44138"/>
                              <a:pt x="48944" y="35517"/>
                            </a:cubicBezTo>
                            <a:cubicBezTo>
                              <a:pt x="53945" y="26897"/>
                              <a:pt x="83600" y="11897"/>
                              <a:pt x="81876" y="4138"/>
                            </a:cubicBezTo>
                            <a:cubicBezTo>
                              <a:pt x="81531" y="2587"/>
                              <a:pt x="81186" y="1207"/>
                              <a:pt x="80841" y="0"/>
                            </a:cubicBezTo>
                            <a:cubicBezTo>
                              <a:pt x="83083" y="3104"/>
                              <a:pt x="84979" y="7759"/>
                              <a:pt x="86703" y="15173"/>
                            </a:cubicBezTo>
                            <a:cubicBezTo>
                              <a:pt x="88427" y="22931"/>
                              <a:pt x="58772" y="38104"/>
                              <a:pt x="53772" y="46552"/>
                            </a:cubicBezTo>
                            <a:cubicBezTo>
                              <a:pt x="48772" y="55000"/>
                              <a:pt x="55152" y="60173"/>
                              <a:pt x="38772" y="72242"/>
                            </a:cubicBezTo>
                            <a:cubicBezTo>
                              <a:pt x="23945" y="83276"/>
                              <a:pt x="15151" y="82242"/>
                              <a:pt x="1703" y="75173"/>
                            </a:cubicBezTo>
                            <a:cubicBezTo>
                              <a:pt x="-710" y="73966"/>
                              <a:pt x="-366" y="70690"/>
                              <a:pt x="1531" y="66380"/>
                            </a:cubicBezTo>
                            <a:cubicBezTo>
                              <a:pt x="12738" y="71380"/>
                              <a:pt x="21013" y="71035"/>
                              <a:pt x="34117" y="61379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sp>
                  <p:nvSpPr>
                    <p:cNvPr id="452" name="Freeform: Shape 451">
                      <a:extLst>
                        <a:ext uri="{FF2B5EF4-FFF2-40B4-BE49-F238E27FC236}">
                          <a16:creationId xmlns:a16="http://schemas.microsoft.com/office/drawing/2014/main" id="{04E41043-94F2-B7FD-25C6-59F346254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22689" y="5077980"/>
                      <a:ext cx="147312" cy="536153"/>
                    </a:xfrm>
                    <a:custGeom>
                      <a:avLst/>
                      <a:gdLst>
                        <a:gd name="connsiteX0" fmla="*/ 96458 w 175941"/>
                        <a:gd name="connsiteY0" fmla="*/ 0 h 646035"/>
                        <a:gd name="connsiteX1" fmla="*/ 163700 w 175941"/>
                        <a:gd name="connsiteY1" fmla="*/ 6379 h 646035"/>
                        <a:gd name="connsiteX2" fmla="*/ 158700 w 175941"/>
                        <a:gd name="connsiteY2" fmla="*/ 232414 h 646035"/>
                        <a:gd name="connsiteX3" fmla="*/ 95251 w 175941"/>
                        <a:gd name="connsiteY3" fmla="*/ 353966 h 646035"/>
                        <a:gd name="connsiteX4" fmla="*/ 175941 w 175941"/>
                        <a:gd name="connsiteY4" fmla="*/ 627932 h 646035"/>
                        <a:gd name="connsiteX5" fmla="*/ 156975 w 175941"/>
                        <a:gd name="connsiteY5" fmla="*/ 642242 h 646035"/>
                        <a:gd name="connsiteX6" fmla="*/ 129390 w 175941"/>
                        <a:gd name="connsiteY6" fmla="*/ 646035 h 646035"/>
                        <a:gd name="connsiteX7" fmla="*/ 79 w 175941"/>
                        <a:gd name="connsiteY7" fmla="*/ 348449 h 646035"/>
                        <a:gd name="connsiteX8" fmla="*/ 96458 w 175941"/>
                        <a:gd name="connsiteY8" fmla="*/ 172 h 6460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75941" h="646035">
                          <a:moveTo>
                            <a:pt x="96458" y="0"/>
                          </a:moveTo>
                          <a:lnTo>
                            <a:pt x="163700" y="6379"/>
                          </a:lnTo>
                          <a:lnTo>
                            <a:pt x="158700" y="232414"/>
                          </a:lnTo>
                          <a:lnTo>
                            <a:pt x="95251" y="353966"/>
                          </a:lnTo>
                          <a:lnTo>
                            <a:pt x="175941" y="627932"/>
                          </a:lnTo>
                          <a:cubicBezTo>
                            <a:pt x="175941" y="627932"/>
                            <a:pt x="164562" y="639311"/>
                            <a:pt x="156975" y="642242"/>
                          </a:cubicBezTo>
                          <a:cubicBezTo>
                            <a:pt x="149389" y="645173"/>
                            <a:pt x="129390" y="646035"/>
                            <a:pt x="129390" y="646035"/>
                          </a:cubicBezTo>
                          <a:cubicBezTo>
                            <a:pt x="129390" y="646035"/>
                            <a:pt x="3527" y="380863"/>
                            <a:pt x="79" y="348449"/>
                          </a:cubicBezTo>
                          <a:cubicBezTo>
                            <a:pt x="-3197" y="316035"/>
                            <a:pt x="96458" y="172"/>
                            <a:pt x="96458" y="17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466" name="Freeform: Shape 465">
                      <a:extLst>
                        <a:ext uri="{FF2B5EF4-FFF2-40B4-BE49-F238E27FC236}">
                          <a16:creationId xmlns:a16="http://schemas.microsoft.com/office/drawing/2014/main" id="{E61CC405-7A24-9126-38E7-E2A5140F8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4763" y="5200034"/>
                      <a:ext cx="105238" cy="411379"/>
                    </a:xfrm>
                    <a:custGeom>
                      <a:avLst/>
                      <a:gdLst>
                        <a:gd name="connsiteX0" fmla="*/ 97414 w 125690"/>
                        <a:gd name="connsiteY0" fmla="*/ 0 h 495690"/>
                        <a:gd name="connsiteX1" fmla="*/ 109828 w 125690"/>
                        <a:gd name="connsiteY1" fmla="*/ 18276 h 495690"/>
                        <a:gd name="connsiteX2" fmla="*/ 108449 w 125690"/>
                        <a:gd name="connsiteY2" fmla="*/ 85517 h 495690"/>
                        <a:gd name="connsiteX3" fmla="*/ 45000 w 125690"/>
                        <a:gd name="connsiteY3" fmla="*/ 207069 h 495690"/>
                        <a:gd name="connsiteX4" fmla="*/ 125690 w 125690"/>
                        <a:gd name="connsiteY4" fmla="*/ 481035 h 495690"/>
                        <a:gd name="connsiteX5" fmla="*/ 106724 w 125690"/>
                        <a:gd name="connsiteY5" fmla="*/ 495345 h 495690"/>
                        <a:gd name="connsiteX6" fmla="*/ 105345 w 125690"/>
                        <a:gd name="connsiteY6" fmla="*/ 495690 h 495690"/>
                        <a:gd name="connsiteX7" fmla="*/ 0 w 125690"/>
                        <a:gd name="connsiteY7" fmla="*/ 207586 h 495690"/>
                        <a:gd name="connsiteX8" fmla="*/ 97414 w 125690"/>
                        <a:gd name="connsiteY8" fmla="*/ 0 h 495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690" h="495690">
                          <a:moveTo>
                            <a:pt x="97414" y="0"/>
                          </a:moveTo>
                          <a:lnTo>
                            <a:pt x="109828" y="18276"/>
                          </a:lnTo>
                          <a:lnTo>
                            <a:pt x="108449" y="85517"/>
                          </a:lnTo>
                          <a:lnTo>
                            <a:pt x="45000" y="207069"/>
                          </a:lnTo>
                          <a:lnTo>
                            <a:pt x="125690" y="481035"/>
                          </a:lnTo>
                          <a:cubicBezTo>
                            <a:pt x="125690" y="481035"/>
                            <a:pt x="114311" y="492415"/>
                            <a:pt x="106724" y="495345"/>
                          </a:cubicBezTo>
                          <a:cubicBezTo>
                            <a:pt x="106380" y="495345"/>
                            <a:pt x="105863" y="495690"/>
                            <a:pt x="105345" y="495690"/>
                          </a:cubicBezTo>
                          <a:lnTo>
                            <a:pt x="0" y="207586"/>
                          </a:lnTo>
                          <a:lnTo>
                            <a:pt x="97414" y="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  <p:grpSp>
              <p:nvGrpSpPr>
                <p:cNvPr id="2292" name="Group 2291">
                  <a:extLst>
                    <a:ext uri="{FF2B5EF4-FFF2-40B4-BE49-F238E27FC236}">
                      <a16:creationId xmlns:a16="http://schemas.microsoft.com/office/drawing/2014/main" id="{56171602-2DFC-68DA-0F75-DCBE9EAF6CB0}"/>
                    </a:ext>
                  </a:extLst>
                </p:cNvPr>
                <p:cNvGrpSpPr/>
                <p:nvPr/>
              </p:nvGrpSpPr>
              <p:grpSpPr>
                <a:xfrm>
                  <a:off x="5213843" y="4680636"/>
                  <a:ext cx="313038" cy="530989"/>
                  <a:chOff x="5213843" y="4680636"/>
                  <a:chExt cx="313038" cy="530989"/>
                </a:xfrm>
              </p:grpSpPr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id="{45BBECC3-22F0-3D0B-B8A8-0ED1AF63C00E}"/>
                      </a:ext>
                    </a:extLst>
                  </p:cNvPr>
                  <p:cNvSpPr/>
                  <p:nvPr/>
                </p:nvSpPr>
                <p:spPr>
                  <a:xfrm>
                    <a:off x="5292480" y="4793927"/>
                    <a:ext cx="200618" cy="346585"/>
                  </a:xfrm>
                  <a:custGeom>
                    <a:avLst/>
                    <a:gdLst>
                      <a:gd name="connsiteX0" fmla="*/ 10690 w 239607"/>
                      <a:gd name="connsiteY0" fmla="*/ 49854 h 417616"/>
                      <a:gd name="connsiteX1" fmla="*/ 0 w 239607"/>
                      <a:gd name="connsiteY1" fmla="*/ 366062 h 417616"/>
                      <a:gd name="connsiteX2" fmla="*/ 81552 w 239607"/>
                      <a:gd name="connsiteY2" fmla="*/ 411407 h 417616"/>
                      <a:gd name="connsiteX3" fmla="*/ 239138 w 239607"/>
                      <a:gd name="connsiteY3" fmla="*/ 399338 h 417616"/>
                      <a:gd name="connsiteX4" fmla="*/ 236552 w 239607"/>
                      <a:gd name="connsiteY4" fmla="*/ 212958 h 417616"/>
                      <a:gd name="connsiteX5" fmla="*/ 238104 w 239607"/>
                      <a:gd name="connsiteY5" fmla="*/ 70027 h 417616"/>
                      <a:gd name="connsiteX6" fmla="*/ 148276 w 239607"/>
                      <a:gd name="connsiteY6" fmla="*/ 9165 h 417616"/>
                      <a:gd name="connsiteX7" fmla="*/ 10517 w 239607"/>
                      <a:gd name="connsiteY7" fmla="*/ 50027 h 417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9607" h="417616">
                        <a:moveTo>
                          <a:pt x="10690" y="49854"/>
                        </a:moveTo>
                        <a:cubicBezTo>
                          <a:pt x="9828" y="86061"/>
                          <a:pt x="0" y="366062"/>
                          <a:pt x="0" y="366062"/>
                        </a:cubicBezTo>
                        <a:cubicBezTo>
                          <a:pt x="0" y="366062"/>
                          <a:pt x="18103" y="394165"/>
                          <a:pt x="81552" y="411407"/>
                        </a:cubicBezTo>
                        <a:cubicBezTo>
                          <a:pt x="152587" y="430545"/>
                          <a:pt x="239138" y="399338"/>
                          <a:pt x="239138" y="399338"/>
                        </a:cubicBezTo>
                        <a:cubicBezTo>
                          <a:pt x="239138" y="399338"/>
                          <a:pt x="237069" y="280717"/>
                          <a:pt x="236552" y="212958"/>
                        </a:cubicBezTo>
                        <a:cubicBezTo>
                          <a:pt x="236035" y="146751"/>
                          <a:pt x="242414" y="98475"/>
                          <a:pt x="238104" y="70027"/>
                        </a:cubicBezTo>
                        <a:cubicBezTo>
                          <a:pt x="235690" y="54165"/>
                          <a:pt x="201380" y="32958"/>
                          <a:pt x="148276" y="9165"/>
                        </a:cubicBezTo>
                        <a:cubicBezTo>
                          <a:pt x="95172" y="-14628"/>
                          <a:pt x="11379" y="11061"/>
                          <a:pt x="10517" y="500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id="{2C36C022-519C-DCDB-6F26-05425F550263}"/>
                      </a:ext>
                    </a:extLst>
                  </p:cNvPr>
                  <p:cNvSpPr/>
                  <p:nvPr/>
                </p:nvSpPr>
                <p:spPr>
                  <a:xfrm>
                    <a:off x="5421393" y="4849003"/>
                    <a:ext cx="71768" cy="290791"/>
                  </a:xfrm>
                  <a:custGeom>
                    <a:avLst/>
                    <a:gdLst>
                      <a:gd name="connsiteX0" fmla="*/ 0 w 85716"/>
                      <a:gd name="connsiteY0" fmla="*/ 350388 h 350387"/>
                      <a:gd name="connsiteX1" fmla="*/ 34828 w 85716"/>
                      <a:gd name="connsiteY1" fmla="*/ 198319 h 350387"/>
                      <a:gd name="connsiteX2" fmla="*/ 29483 w 85716"/>
                      <a:gd name="connsiteY2" fmla="*/ 43491 h 350387"/>
                      <a:gd name="connsiteX3" fmla="*/ 84311 w 85716"/>
                      <a:gd name="connsiteY3" fmla="*/ 3663 h 350387"/>
                      <a:gd name="connsiteX4" fmla="*/ 82759 w 85716"/>
                      <a:gd name="connsiteY4" fmla="*/ 146595 h 350387"/>
                      <a:gd name="connsiteX5" fmla="*/ 85345 w 85716"/>
                      <a:gd name="connsiteY5" fmla="*/ 332974 h 350387"/>
                      <a:gd name="connsiteX6" fmla="*/ 0 w 85716"/>
                      <a:gd name="connsiteY6" fmla="*/ 350388 h 350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716" h="350387">
                        <a:moveTo>
                          <a:pt x="0" y="350388"/>
                        </a:moveTo>
                        <a:cubicBezTo>
                          <a:pt x="12586" y="315905"/>
                          <a:pt x="35173" y="247457"/>
                          <a:pt x="34828" y="198319"/>
                        </a:cubicBezTo>
                        <a:cubicBezTo>
                          <a:pt x="34311" y="132111"/>
                          <a:pt x="33621" y="71767"/>
                          <a:pt x="29483" y="43491"/>
                        </a:cubicBezTo>
                        <a:cubicBezTo>
                          <a:pt x="27069" y="27629"/>
                          <a:pt x="82069" y="-12199"/>
                          <a:pt x="84311" y="3663"/>
                        </a:cubicBezTo>
                        <a:cubicBezTo>
                          <a:pt x="88449" y="32112"/>
                          <a:pt x="82069" y="80387"/>
                          <a:pt x="82759" y="146595"/>
                        </a:cubicBezTo>
                        <a:cubicBezTo>
                          <a:pt x="83276" y="214353"/>
                          <a:pt x="85345" y="332974"/>
                          <a:pt x="85345" y="332974"/>
                        </a:cubicBezTo>
                        <a:cubicBezTo>
                          <a:pt x="85345" y="332974"/>
                          <a:pt x="46724" y="346767"/>
                          <a:pt x="0" y="350388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id="{42ED3C76-AE59-01D8-1046-EC7BFED9366F}"/>
                      </a:ext>
                    </a:extLst>
                  </p:cNvPr>
                  <p:cNvSpPr/>
                  <p:nvPr/>
                </p:nvSpPr>
                <p:spPr>
                  <a:xfrm>
                    <a:off x="5349646" y="4803393"/>
                    <a:ext cx="90513" cy="73833"/>
                  </a:xfrm>
                  <a:custGeom>
                    <a:avLst/>
                    <a:gdLst>
                      <a:gd name="connsiteX0" fmla="*/ 108104 w 108104"/>
                      <a:gd name="connsiteY0" fmla="*/ 31034 h 88965"/>
                      <a:gd name="connsiteX1" fmla="*/ 35862 w 108104"/>
                      <a:gd name="connsiteY1" fmla="*/ 88965 h 88965"/>
                      <a:gd name="connsiteX2" fmla="*/ 0 w 108104"/>
                      <a:gd name="connsiteY2" fmla="*/ 31034 h 88965"/>
                      <a:gd name="connsiteX3" fmla="*/ 53966 w 108104"/>
                      <a:gd name="connsiteY3" fmla="*/ 0 h 88965"/>
                      <a:gd name="connsiteX4" fmla="*/ 107931 w 108104"/>
                      <a:gd name="connsiteY4" fmla="*/ 31034 h 8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104" h="88965">
                        <a:moveTo>
                          <a:pt x="108104" y="31034"/>
                        </a:moveTo>
                        <a:cubicBezTo>
                          <a:pt x="108104" y="59310"/>
                          <a:pt x="35862" y="88965"/>
                          <a:pt x="35862" y="88965"/>
                        </a:cubicBezTo>
                        <a:cubicBezTo>
                          <a:pt x="35862" y="88965"/>
                          <a:pt x="0" y="59828"/>
                          <a:pt x="0" y="31034"/>
                        </a:cubicBezTo>
                        <a:cubicBezTo>
                          <a:pt x="0" y="13793"/>
                          <a:pt x="24138" y="0"/>
                          <a:pt x="53966" y="0"/>
                        </a:cubicBezTo>
                        <a:cubicBezTo>
                          <a:pt x="83794" y="0"/>
                          <a:pt x="107931" y="13965"/>
                          <a:pt x="107931" y="31034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1193410F-5A8F-4A43-4EA1-12D200835297}"/>
                      </a:ext>
                    </a:extLst>
                  </p:cNvPr>
                  <p:cNvGrpSpPr/>
                  <p:nvPr/>
                </p:nvGrpSpPr>
                <p:grpSpPr>
                  <a:xfrm>
                    <a:off x="5306144" y="4680636"/>
                    <a:ext cx="123957" cy="168702"/>
                    <a:chOff x="5306144" y="4680636"/>
                    <a:chExt cx="123957" cy="168702"/>
                  </a:xfrm>
                </p:grpSpPr>
                <p:sp>
                  <p:nvSpPr>
                    <p:cNvPr id="456" name="Freeform: Shape 455">
                      <a:extLst>
                        <a:ext uri="{FF2B5EF4-FFF2-40B4-BE49-F238E27FC236}">
                          <a16:creationId xmlns:a16="http://schemas.microsoft.com/office/drawing/2014/main" id="{AF1B4A6A-009C-1866-4577-0E7461F66F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4288" y="4743285"/>
                      <a:ext cx="75813" cy="106053"/>
                    </a:xfrm>
                    <a:custGeom>
                      <a:avLst/>
                      <a:gdLst>
                        <a:gd name="connsiteX0" fmla="*/ 145 w 90547"/>
                        <a:gd name="connsiteY0" fmla="*/ 27082 h 127788"/>
                        <a:gd name="connsiteX1" fmla="*/ 31352 w 90547"/>
                        <a:gd name="connsiteY1" fmla="*/ 874 h 127788"/>
                        <a:gd name="connsiteX2" fmla="*/ 69628 w 90547"/>
                        <a:gd name="connsiteY2" fmla="*/ 14840 h 127788"/>
                        <a:gd name="connsiteX3" fmla="*/ 69628 w 90547"/>
                        <a:gd name="connsiteY3" fmla="*/ 14840 h 127788"/>
                        <a:gd name="connsiteX4" fmla="*/ 90318 w 90547"/>
                        <a:gd name="connsiteY4" fmla="*/ 95185 h 127788"/>
                        <a:gd name="connsiteX5" fmla="*/ 52904 w 90547"/>
                        <a:gd name="connsiteY5" fmla="*/ 126737 h 127788"/>
                        <a:gd name="connsiteX6" fmla="*/ 7042 w 90547"/>
                        <a:gd name="connsiteY6" fmla="*/ 109668 h 127788"/>
                        <a:gd name="connsiteX7" fmla="*/ 318 w 90547"/>
                        <a:gd name="connsiteY7" fmla="*/ 26737 h 127788"/>
                        <a:gd name="connsiteX8" fmla="*/ 318 w 90547"/>
                        <a:gd name="connsiteY8" fmla="*/ 26737 h 127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0547" h="127788">
                          <a:moveTo>
                            <a:pt x="145" y="27082"/>
                          </a:moveTo>
                          <a:cubicBezTo>
                            <a:pt x="-1579" y="15875"/>
                            <a:pt x="12214" y="4323"/>
                            <a:pt x="31352" y="874"/>
                          </a:cubicBezTo>
                          <a:cubicBezTo>
                            <a:pt x="50490" y="-2402"/>
                            <a:pt x="67559" y="3806"/>
                            <a:pt x="69628" y="14840"/>
                          </a:cubicBezTo>
                          <a:lnTo>
                            <a:pt x="69628" y="14840"/>
                          </a:lnTo>
                          <a:cubicBezTo>
                            <a:pt x="69628" y="14840"/>
                            <a:pt x="90318" y="95185"/>
                            <a:pt x="90318" y="95185"/>
                          </a:cubicBezTo>
                          <a:cubicBezTo>
                            <a:pt x="92732" y="108633"/>
                            <a:pt x="75835" y="122771"/>
                            <a:pt x="52904" y="126737"/>
                          </a:cubicBezTo>
                          <a:cubicBezTo>
                            <a:pt x="29973" y="130702"/>
                            <a:pt x="9283" y="123116"/>
                            <a:pt x="7042" y="109668"/>
                          </a:cubicBezTo>
                          <a:cubicBezTo>
                            <a:pt x="7042" y="109668"/>
                            <a:pt x="318" y="26737"/>
                            <a:pt x="318" y="26737"/>
                          </a:cubicBezTo>
                          <a:lnTo>
                            <a:pt x="318" y="26737"/>
                          </a:lnTo>
                          <a:close/>
                        </a:path>
                      </a:pathLst>
                    </a:custGeom>
                    <a:solidFill>
                      <a:srgbClr val="764C24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2277" name="Group 2276">
                      <a:extLst>
                        <a:ext uri="{FF2B5EF4-FFF2-40B4-BE49-F238E27FC236}">
                          <a16:creationId xmlns:a16="http://schemas.microsoft.com/office/drawing/2014/main" id="{0DEF5208-507D-A920-DFD0-4114C9A47D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06144" y="4680636"/>
                      <a:ext cx="122723" cy="160532"/>
                      <a:chOff x="5306144" y="4680636"/>
                      <a:chExt cx="122723" cy="160532"/>
                    </a:xfrm>
                  </p:grpSpPr>
                  <p:sp>
                    <p:nvSpPr>
                      <p:cNvPr id="457" name="Freeform: Shape 456">
                        <a:extLst>
                          <a:ext uri="{FF2B5EF4-FFF2-40B4-BE49-F238E27FC236}">
                            <a16:creationId xmlns:a16="http://schemas.microsoft.com/office/drawing/2014/main" id="{19187786-30B7-9110-1A24-3C3C525A83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54122" y="4743286"/>
                        <a:ext cx="55296" cy="97882"/>
                      </a:xfrm>
                      <a:custGeom>
                        <a:avLst/>
                        <a:gdLst>
                          <a:gd name="connsiteX0" fmla="*/ 62414 w 66042"/>
                          <a:gd name="connsiteY0" fmla="*/ 55356 h 117942"/>
                          <a:gd name="connsiteX1" fmla="*/ 64828 w 66042"/>
                          <a:gd name="connsiteY1" fmla="*/ 7080 h 117942"/>
                          <a:gd name="connsiteX2" fmla="*/ 31379 w 66042"/>
                          <a:gd name="connsiteY2" fmla="*/ 873 h 117942"/>
                          <a:gd name="connsiteX3" fmla="*/ 172 w 66042"/>
                          <a:gd name="connsiteY3" fmla="*/ 27080 h 117942"/>
                          <a:gd name="connsiteX4" fmla="*/ 172 w 66042"/>
                          <a:gd name="connsiteY4" fmla="*/ 27080 h 117942"/>
                          <a:gd name="connsiteX5" fmla="*/ 6897 w 66042"/>
                          <a:gd name="connsiteY5" fmla="*/ 110011 h 117942"/>
                          <a:gd name="connsiteX6" fmla="*/ 11035 w 66042"/>
                          <a:gd name="connsiteY6" fmla="*/ 117942 h 117942"/>
                          <a:gd name="connsiteX7" fmla="*/ 62242 w 66042"/>
                          <a:gd name="connsiteY7" fmla="*/ 55528 h 1179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6042" h="117942">
                            <a:moveTo>
                              <a:pt x="62414" y="55356"/>
                            </a:moveTo>
                            <a:cubicBezTo>
                              <a:pt x="65862" y="43115"/>
                              <a:pt x="67242" y="24494"/>
                              <a:pt x="64828" y="7080"/>
                            </a:cubicBezTo>
                            <a:cubicBezTo>
                              <a:pt x="58103" y="1218"/>
                              <a:pt x="45345" y="-1541"/>
                              <a:pt x="31379" y="873"/>
                            </a:cubicBezTo>
                            <a:cubicBezTo>
                              <a:pt x="12242" y="4149"/>
                              <a:pt x="-1724" y="15873"/>
                              <a:pt x="172" y="27080"/>
                            </a:cubicBezTo>
                            <a:lnTo>
                              <a:pt x="172" y="27080"/>
                            </a:lnTo>
                            <a:cubicBezTo>
                              <a:pt x="172" y="27080"/>
                              <a:pt x="6897" y="109839"/>
                              <a:pt x="6897" y="110011"/>
                            </a:cubicBezTo>
                            <a:cubicBezTo>
                              <a:pt x="7414" y="112942"/>
                              <a:pt x="8966" y="115529"/>
                              <a:pt x="11035" y="117942"/>
                            </a:cubicBezTo>
                            <a:cubicBezTo>
                              <a:pt x="35690" y="107253"/>
                              <a:pt x="56380" y="76736"/>
                              <a:pt x="62242" y="55528"/>
                            </a:cubicBezTo>
                            <a:close/>
                          </a:path>
                        </a:pathLst>
                      </a:custGeom>
                      <a:solidFill>
                        <a:srgbClr val="764C2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458" name="Freeform: Shape 457">
                        <a:extLst>
                          <a:ext uri="{FF2B5EF4-FFF2-40B4-BE49-F238E27FC236}">
                            <a16:creationId xmlns:a16="http://schemas.microsoft.com/office/drawing/2014/main" id="{112181FE-2549-04CB-0D4B-A8DDC5991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25177" y="4691365"/>
                        <a:ext cx="92936" cy="135927"/>
                      </a:xfrm>
                      <a:custGeom>
                        <a:avLst/>
                        <a:gdLst>
                          <a:gd name="connsiteX0" fmla="*/ 5776 w 110998"/>
                          <a:gd name="connsiteY0" fmla="*/ 33435 h 163785"/>
                          <a:gd name="connsiteX1" fmla="*/ 39569 w 110998"/>
                          <a:gd name="connsiteY1" fmla="*/ 163780 h 163785"/>
                          <a:gd name="connsiteX2" fmla="*/ 107328 w 110998"/>
                          <a:gd name="connsiteY2" fmla="*/ 97573 h 163785"/>
                          <a:gd name="connsiteX3" fmla="*/ 84914 w 110998"/>
                          <a:gd name="connsiteY3" fmla="*/ 5332 h 163785"/>
                          <a:gd name="connsiteX4" fmla="*/ 5604 w 110998"/>
                          <a:gd name="connsiteY4" fmla="*/ 33435 h 163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0998" h="163785">
                            <a:moveTo>
                              <a:pt x="5776" y="33435"/>
                            </a:moveTo>
                            <a:cubicBezTo>
                              <a:pt x="-9913" y="64642"/>
                              <a:pt x="8018" y="164643"/>
                              <a:pt x="39569" y="163780"/>
                            </a:cubicBezTo>
                            <a:cubicBezTo>
                              <a:pt x="71293" y="163091"/>
                              <a:pt x="100087" y="123436"/>
                              <a:pt x="107328" y="97573"/>
                            </a:cubicBezTo>
                            <a:cubicBezTo>
                              <a:pt x="114570" y="71711"/>
                              <a:pt x="113018" y="17574"/>
                              <a:pt x="84914" y="5332"/>
                            </a:cubicBezTo>
                            <a:cubicBezTo>
                              <a:pt x="56811" y="-6909"/>
                              <a:pt x="21466" y="1711"/>
                              <a:pt x="5604" y="33435"/>
                            </a:cubicBezTo>
                            <a:close/>
                          </a:path>
                        </a:pathLst>
                      </a:custGeom>
                      <a:solidFill>
                        <a:srgbClr val="764C2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459" name="Freeform: Shape 458">
                        <a:extLst>
                          <a:ext uri="{FF2B5EF4-FFF2-40B4-BE49-F238E27FC236}">
                            <a16:creationId xmlns:a16="http://schemas.microsoft.com/office/drawing/2014/main" id="{74BF76A2-3EA0-C018-35D0-1F06A89261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6144" y="4680636"/>
                        <a:ext cx="122723" cy="102419"/>
                      </a:xfrm>
                      <a:custGeom>
                        <a:avLst/>
                        <a:gdLst>
                          <a:gd name="connsiteX0" fmla="*/ 1095 w 146573"/>
                          <a:gd name="connsiteY0" fmla="*/ 41191 h 123409"/>
                          <a:gd name="connsiteX1" fmla="*/ 49370 w 146573"/>
                          <a:gd name="connsiteY1" fmla="*/ 79467 h 123409"/>
                          <a:gd name="connsiteX2" fmla="*/ 103336 w 146573"/>
                          <a:gd name="connsiteY2" fmla="*/ 67915 h 123409"/>
                          <a:gd name="connsiteX3" fmla="*/ 109026 w 146573"/>
                          <a:gd name="connsiteY3" fmla="*/ 98950 h 123409"/>
                          <a:gd name="connsiteX4" fmla="*/ 125578 w 146573"/>
                          <a:gd name="connsiteY4" fmla="*/ 80157 h 123409"/>
                          <a:gd name="connsiteX5" fmla="*/ 135405 w 146573"/>
                          <a:gd name="connsiteY5" fmla="*/ 122398 h 123409"/>
                          <a:gd name="connsiteX6" fmla="*/ 146440 w 146573"/>
                          <a:gd name="connsiteY6" fmla="*/ 85846 h 123409"/>
                          <a:gd name="connsiteX7" fmla="*/ 100405 w 146573"/>
                          <a:gd name="connsiteY7" fmla="*/ 329 h 123409"/>
                          <a:gd name="connsiteX8" fmla="*/ 922 w 146573"/>
                          <a:gd name="connsiteY8" fmla="*/ 41191 h 1234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6573" h="123409">
                            <a:moveTo>
                              <a:pt x="1095" y="41191"/>
                            </a:moveTo>
                            <a:cubicBezTo>
                              <a:pt x="-4595" y="62398"/>
                              <a:pt x="11956" y="82226"/>
                              <a:pt x="49370" y="79467"/>
                            </a:cubicBezTo>
                            <a:cubicBezTo>
                              <a:pt x="86784" y="76536"/>
                              <a:pt x="103336" y="67915"/>
                              <a:pt x="103336" y="67915"/>
                            </a:cubicBezTo>
                            <a:cubicBezTo>
                              <a:pt x="103336" y="67915"/>
                              <a:pt x="104715" y="98260"/>
                              <a:pt x="109026" y="98950"/>
                            </a:cubicBezTo>
                            <a:cubicBezTo>
                              <a:pt x="113336" y="99639"/>
                              <a:pt x="116267" y="76536"/>
                              <a:pt x="125578" y="80157"/>
                            </a:cubicBezTo>
                            <a:cubicBezTo>
                              <a:pt x="134888" y="83778"/>
                              <a:pt x="127474" y="116709"/>
                              <a:pt x="135405" y="122398"/>
                            </a:cubicBezTo>
                            <a:cubicBezTo>
                              <a:pt x="143336" y="128088"/>
                              <a:pt x="146440" y="108950"/>
                              <a:pt x="146440" y="85846"/>
                            </a:cubicBezTo>
                            <a:cubicBezTo>
                              <a:pt x="146440" y="62743"/>
                              <a:pt x="151440" y="3950"/>
                              <a:pt x="100405" y="329"/>
                            </a:cubicBezTo>
                            <a:cubicBezTo>
                              <a:pt x="49198" y="-3292"/>
                              <a:pt x="5750" y="23777"/>
                              <a:pt x="922" y="4119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</p:grpSp>
              <p:grpSp>
                <p:nvGrpSpPr>
                  <p:cNvPr id="2289" name="Group 2288">
                    <a:extLst>
                      <a:ext uri="{FF2B5EF4-FFF2-40B4-BE49-F238E27FC236}">
                        <a16:creationId xmlns:a16="http://schemas.microsoft.com/office/drawing/2014/main" id="{A7381D70-0319-D347-9C52-46BE34C83227}"/>
                      </a:ext>
                    </a:extLst>
                  </p:cNvPr>
                  <p:cNvGrpSpPr/>
                  <p:nvPr/>
                </p:nvGrpSpPr>
                <p:grpSpPr>
                  <a:xfrm>
                    <a:off x="5407101" y="4830240"/>
                    <a:ext cx="119780" cy="381385"/>
                    <a:chOff x="5407101" y="4830240"/>
                    <a:chExt cx="119780" cy="381385"/>
                  </a:xfrm>
                </p:grpSpPr>
                <p:sp>
                  <p:nvSpPr>
                    <p:cNvPr id="464" name="Freeform: Shape 463">
                      <a:extLst>
                        <a:ext uri="{FF2B5EF4-FFF2-40B4-BE49-F238E27FC236}">
                          <a16:creationId xmlns:a16="http://schemas.microsoft.com/office/drawing/2014/main" id="{2B28F230-BB40-2BBA-D62D-25B58C2026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7101" y="5148809"/>
                      <a:ext cx="66405" cy="62816"/>
                    </a:xfrm>
                    <a:custGeom>
                      <a:avLst/>
                      <a:gdLst>
                        <a:gd name="connsiteX0" fmla="*/ 27586 w 79310"/>
                        <a:gd name="connsiteY0" fmla="*/ 40690 h 75690"/>
                        <a:gd name="connsiteX1" fmla="*/ 14310 w 79310"/>
                        <a:gd name="connsiteY1" fmla="*/ 46379 h 75690"/>
                        <a:gd name="connsiteX2" fmla="*/ 5689 w 79310"/>
                        <a:gd name="connsiteY2" fmla="*/ 58966 h 75690"/>
                        <a:gd name="connsiteX3" fmla="*/ 0 w 79310"/>
                        <a:gd name="connsiteY3" fmla="*/ 56897 h 75690"/>
                        <a:gd name="connsiteX4" fmla="*/ 7931 w 79310"/>
                        <a:gd name="connsiteY4" fmla="*/ 35345 h 75690"/>
                        <a:gd name="connsiteX5" fmla="*/ 30172 w 79310"/>
                        <a:gd name="connsiteY5" fmla="*/ 20000 h 75690"/>
                        <a:gd name="connsiteX6" fmla="*/ 46724 w 79310"/>
                        <a:gd name="connsiteY6" fmla="*/ 12586 h 75690"/>
                        <a:gd name="connsiteX7" fmla="*/ 59483 w 79310"/>
                        <a:gd name="connsiteY7" fmla="*/ 0 h 75690"/>
                        <a:gd name="connsiteX8" fmla="*/ 79311 w 79310"/>
                        <a:gd name="connsiteY8" fmla="*/ 13276 h 75690"/>
                        <a:gd name="connsiteX9" fmla="*/ 72586 w 79310"/>
                        <a:gd name="connsiteY9" fmla="*/ 60862 h 75690"/>
                        <a:gd name="connsiteX10" fmla="*/ 61897 w 79310"/>
                        <a:gd name="connsiteY10" fmla="*/ 75690 h 75690"/>
                        <a:gd name="connsiteX11" fmla="*/ 28104 w 79310"/>
                        <a:gd name="connsiteY11" fmla="*/ 40862 h 756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9310" h="75690">
                          <a:moveTo>
                            <a:pt x="27586" y="40690"/>
                          </a:moveTo>
                          <a:lnTo>
                            <a:pt x="14310" y="46379"/>
                          </a:lnTo>
                          <a:cubicBezTo>
                            <a:pt x="14310" y="46379"/>
                            <a:pt x="9483" y="56035"/>
                            <a:pt x="5689" y="58966"/>
                          </a:cubicBezTo>
                          <a:cubicBezTo>
                            <a:pt x="1896" y="61897"/>
                            <a:pt x="0" y="56897"/>
                            <a:pt x="0" y="56897"/>
                          </a:cubicBezTo>
                          <a:lnTo>
                            <a:pt x="7931" y="35345"/>
                          </a:lnTo>
                          <a:cubicBezTo>
                            <a:pt x="7931" y="35345"/>
                            <a:pt x="23621" y="23276"/>
                            <a:pt x="30172" y="20000"/>
                          </a:cubicBezTo>
                          <a:cubicBezTo>
                            <a:pt x="36724" y="16724"/>
                            <a:pt x="46724" y="12586"/>
                            <a:pt x="46724" y="12586"/>
                          </a:cubicBezTo>
                          <a:lnTo>
                            <a:pt x="59483" y="0"/>
                          </a:lnTo>
                          <a:lnTo>
                            <a:pt x="79311" y="13276"/>
                          </a:lnTo>
                          <a:cubicBezTo>
                            <a:pt x="79311" y="13276"/>
                            <a:pt x="73621" y="56207"/>
                            <a:pt x="72586" y="60862"/>
                          </a:cubicBezTo>
                          <a:cubicBezTo>
                            <a:pt x="71896" y="63448"/>
                            <a:pt x="66552" y="70173"/>
                            <a:pt x="61897" y="75690"/>
                          </a:cubicBezTo>
                          <a:lnTo>
                            <a:pt x="28104" y="40862"/>
                          </a:lnTo>
                          <a:close/>
                        </a:path>
                      </a:pathLst>
                    </a:custGeom>
                    <a:solidFill>
                      <a:srgbClr val="764C24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465" name="Freeform: Shape 464">
                      <a:extLst>
                        <a:ext uri="{FF2B5EF4-FFF2-40B4-BE49-F238E27FC236}">
                          <a16:creationId xmlns:a16="http://schemas.microsoft.com/office/drawing/2014/main" id="{2C4D890B-3DAA-EAD8-2B5C-2AD0FE2C5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5618" y="4830240"/>
                      <a:ext cx="91263" cy="346041"/>
                    </a:xfrm>
                    <a:custGeom>
                      <a:avLst/>
                      <a:gdLst>
                        <a:gd name="connsiteX0" fmla="*/ 66975 w 108999"/>
                        <a:gd name="connsiteY0" fmla="*/ 15926 h 416961"/>
                        <a:gd name="connsiteX1" fmla="*/ 108872 w 108999"/>
                        <a:gd name="connsiteY1" fmla="*/ 247478 h 416961"/>
                        <a:gd name="connsiteX2" fmla="*/ 48355 w 108999"/>
                        <a:gd name="connsiteY2" fmla="*/ 416961 h 416961"/>
                        <a:gd name="connsiteX3" fmla="*/ 21976 w 108999"/>
                        <a:gd name="connsiteY3" fmla="*/ 409030 h 416961"/>
                        <a:gd name="connsiteX4" fmla="*/ 4217 w 108999"/>
                        <a:gd name="connsiteY4" fmla="*/ 394030 h 416961"/>
                        <a:gd name="connsiteX5" fmla="*/ 51286 w 108999"/>
                        <a:gd name="connsiteY5" fmla="*/ 242306 h 416961"/>
                        <a:gd name="connsiteX6" fmla="*/ 2148 w 108999"/>
                        <a:gd name="connsiteY6" fmla="*/ 74547 h 416961"/>
                        <a:gd name="connsiteX7" fmla="*/ 66975 w 108999"/>
                        <a:gd name="connsiteY7" fmla="*/ 15926 h 416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8999" h="416961">
                          <a:moveTo>
                            <a:pt x="66975" y="15926"/>
                          </a:moveTo>
                          <a:cubicBezTo>
                            <a:pt x="97838" y="40064"/>
                            <a:pt x="110424" y="218685"/>
                            <a:pt x="108872" y="247478"/>
                          </a:cubicBezTo>
                          <a:cubicBezTo>
                            <a:pt x="107320" y="276271"/>
                            <a:pt x="48355" y="416961"/>
                            <a:pt x="48355" y="416961"/>
                          </a:cubicBezTo>
                          <a:cubicBezTo>
                            <a:pt x="48355" y="416961"/>
                            <a:pt x="35596" y="416099"/>
                            <a:pt x="21976" y="409030"/>
                          </a:cubicBezTo>
                          <a:cubicBezTo>
                            <a:pt x="8355" y="401961"/>
                            <a:pt x="4217" y="394030"/>
                            <a:pt x="4217" y="394030"/>
                          </a:cubicBezTo>
                          <a:lnTo>
                            <a:pt x="51286" y="242306"/>
                          </a:lnTo>
                          <a:cubicBezTo>
                            <a:pt x="51286" y="242306"/>
                            <a:pt x="8355" y="91098"/>
                            <a:pt x="2148" y="74547"/>
                          </a:cubicBezTo>
                          <a:cubicBezTo>
                            <a:pt x="-4059" y="58168"/>
                            <a:pt x="-783" y="-37177"/>
                            <a:pt x="66975" y="15926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288" name="Group 2287">
                    <a:extLst>
                      <a:ext uri="{FF2B5EF4-FFF2-40B4-BE49-F238E27FC236}">
                        <a16:creationId xmlns:a16="http://schemas.microsoft.com/office/drawing/2014/main" id="{438DB299-0FB4-6442-AFEC-E07EEF04DEE6}"/>
                      </a:ext>
                    </a:extLst>
                  </p:cNvPr>
                  <p:cNvGrpSpPr/>
                  <p:nvPr/>
                </p:nvGrpSpPr>
                <p:grpSpPr>
                  <a:xfrm>
                    <a:off x="5213843" y="4813123"/>
                    <a:ext cx="158096" cy="261487"/>
                    <a:chOff x="5213843" y="4813123"/>
                    <a:chExt cx="158096" cy="261487"/>
                  </a:xfrm>
                </p:grpSpPr>
                <p:grpSp>
                  <p:nvGrpSpPr>
                    <p:cNvPr id="2287" name="Group 2286">
                      <a:extLst>
                        <a:ext uri="{FF2B5EF4-FFF2-40B4-BE49-F238E27FC236}">
                          <a16:creationId xmlns:a16="http://schemas.microsoft.com/office/drawing/2014/main" id="{651F49E6-0087-6658-CBC7-2B1110DCE2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89160" y="4974448"/>
                      <a:ext cx="82779" cy="100162"/>
                      <a:chOff x="5289160" y="4974448"/>
                      <a:chExt cx="82779" cy="100162"/>
                    </a:xfrm>
                  </p:grpSpPr>
                  <p:sp>
                    <p:nvSpPr>
                      <p:cNvPr id="460" name="Freeform: Shape 459">
                        <a:extLst>
                          <a:ext uri="{FF2B5EF4-FFF2-40B4-BE49-F238E27FC236}">
                            <a16:creationId xmlns:a16="http://schemas.microsoft.com/office/drawing/2014/main" id="{94CBC2ED-FD17-2E38-64FF-3C33FAF357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1575" y="5001571"/>
                        <a:ext cx="42441" cy="20748"/>
                      </a:xfrm>
                      <a:custGeom>
                        <a:avLst/>
                        <a:gdLst>
                          <a:gd name="connsiteX0" fmla="*/ 0 w 50689"/>
                          <a:gd name="connsiteY0" fmla="*/ 11379 h 25000"/>
                          <a:gd name="connsiteX1" fmla="*/ 41897 w 50689"/>
                          <a:gd name="connsiteY1" fmla="*/ 0 h 25000"/>
                          <a:gd name="connsiteX2" fmla="*/ 50690 w 50689"/>
                          <a:gd name="connsiteY2" fmla="*/ 17241 h 25000"/>
                          <a:gd name="connsiteX3" fmla="*/ 20689 w 50689"/>
                          <a:gd name="connsiteY3" fmla="*/ 25000 h 25000"/>
                          <a:gd name="connsiteX4" fmla="*/ 0 w 50689"/>
                          <a:gd name="connsiteY4" fmla="*/ 11379 h 25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0689" h="25000">
                            <a:moveTo>
                              <a:pt x="0" y="11379"/>
                            </a:moveTo>
                            <a:lnTo>
                              <a:pt x="41897" y="0"/>
                            </a:lnTo>
                            <a:lnTo>
                              <a:pt x="50690" y="17241"/>
                            </a:lnTo>
                            <a:lnTo>
                              <a:pt x="20689" y="25000"/>
                            </a:lnTo>
                            <a:lnTo>
                              <a:pt x="0" y="11379"/>
                            </a:lnTo>
                            <a:close/>
                          </a:path>
                        </a:pathLst>
                      </a:custGeom>
                      <a:solidFill>
                        <a:srgbClr val="764C2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grpSp>
                    <p:nvGrpSpPr>
                      <p:cNvPr id="2283" name="Group 2282">
                        <a:extLst>
                          <a:ext uri="{FF2B5EF4-FFF2-40B4-BE49-F238E27FC236}">
                            <a16:creationId xmlns:a16="http://schemas.microsoft.com/office/drawing/2014/main" id="{EBA848CC-2077-55FB-8E68-2006FAA5FD1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16462" y="4974448"/>
                        <a:ext cx="54638" cy="100162"/>
                        <a:chOff x="5316462" y="4974448"/>
                        <a:chExt cx="54638" cy="100162"/>
                      </a:xfrm>
                    </p:grpSpPr>
                    <p:sp>
                      <p:nvSpPr>
                        <p:cNvPr id="468" name="Freeform: Shape 467">
                          <a:extLst>
                            <a:ext uri="{FF2B5EF4-FFF2-40B4-BE49-F238E27FC236}">
                              <a16:creationId xmlns:a16="http://schemas.microsoft.com/office/drawing/2014/main" id="{5F26B027-06A7-48DD-C91C-40B9C5CD79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6462" y="4975605"/>
                          <a:ext cx="53088" cy="99005"/>
                        </a:xfrm>
                        <a:custGeom>
                          <a:avLst/>
                          <a:gdLst>
                            <a:gd name="connsiteX0" fmla="*/ 57048 w 63405"/>
                            <a:gd name="connsiteY0" fmla="*/ 118700 h 119296"/>
                            <a:gd name="connsiteX1" fmla="*/ 21358 w 63405"/>
                            <a:gd name="connsiteY1" fmla="*/ 102838 h 119296"/>
                            <a:gd name="connsiteX2" fmla="*/ 12220 w 63405"/>
                            <a:gd name="connsiteY2" fmla="*/ 89562 h 119296"/>
                            <a:gd name="connsiteX3" fmla="*/ 151 w 63405"/>
                            <a:gd name="connsiteY3" fmla="*/ 6976 h 119296"/>
                            <a:gd name="connsiteX4" fmla="*/ 6358 w 63405"/>
                            <a:gd name="connsiteY4" fmla="*/ 596 h 119296"/>
                            <a:gd name="connsiteX5" fmla="*/ 42048 w 63405"/>
                            <a:gd name="connsiteY5" fmla="*/ 16459 h 119296"/>
                            <a:gd name="connsiteX6" fmla="*/ 51186 w 63405"/>
                            <a:gd name="connsiteY6" fmla="*/ 29735 h 119296"/>
                            <a:gd name="connsiteX7" fmla="*/ 63254 w 63405"/>
                            <a:gd name="connsiteY7" fmla="*/ 112321 h 119296"/>
                            <a:gd name="connsiteX8" fmla="*/ 57048 w 63405"/>
                            <a:gd name="connsiteY8" fmla="*/ 118700 h 1192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405" h="119296">
                              <a:moveTo>
                                <a:pt x="57048" y="118700"/>
                              </a:moveTo>
                              <a:lnTo>
                                <a:pt x="21358" y="102838"/>
                              </a:lnTo>
                              <a:cubicBezTo>
                                <a:pt x="17220" y="100942"/>
                                <a:pt x="13082" y="94907"/>
                                <a:pt x="12220" y="89562"/>
                              </a:cubicBezTo>
                              <a:lnTo>
                                <a:pt x="151" y="6976"/>
                              </a:lnTo>
                              <a:cubicBezTo>
                                <a:pt x="-711" y="1459"/>
                                <a:pt x="2220" y="-1300"/>
                                <a:pt x="6358" y="596"/>
                              </a:cubicBezTo>
                              <a:lnTo>
                                <a:pt x="42048" y="16459"/>
                              </a:lnTo>
                              <a:cubicBezTo>
                                <a:pt x="46185" y="18355"/>
                                <a:pt x="50323" y="24390"/>
                                <a:pt x="51186" y="29735"/>
                              </a:cubicBezTo>
                              <a:lnTo>
                                <a:pt x="63254" y="112321"/>
                              </a:lnTo>
                              <a:cubicBezTo>
                                <a:pt x="64117" y="117838"/>
                                <a:pt x="61185" y="120597"/>
                                <a:pt x="57048" y="11870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50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469" name="Freeform: Shape 468">
                          <a:extLst>
                            <a:ext uri="{FF2B5EF4-FFF2-40B4-BE49-F238E27FC236}">
                              <a16:creationId xmlns:a16="http://schemas.microsoft.com/office/drawing/2014/main" id="{EB3ED437-A1F5-1E25-38E6-6E829226B2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18177" y="4974448"/>
                          <a:ext cx="52923" cy="99810"/>
                        </a:xfrm>
                        <a:custGeom>
                          <a:avLst/>
                          <a:gdLst>
                            <a:gd name="connsiteX0" fmla="*/ 41897 w 63208"/>
                            <a:gd name="connsiteY0" fmla="*/ 16473 h 120266"/>
                            <a:gd name="connsiteX1" fmla="*/ 6207 w 63208"/>
                            <a:gd name="connsiteY1" fmla="*/ 611 h 120266"/>
                            <a:gd name="connsiteX2" fmla="*/ 2069 w 63208"/>
                            <a:gd name="connsiteY2" fmla="*/ 439 h 120266"/>
                            <a:gd name="connsiteX3" fmla="*/ 0 w 63208"/>
                            <a:gd name="connsiteY3" fmla="*/ 1991 h 120266"/>
                            <a:gd name="connsiteX4" fmla="*/ 0 w 63208"/>
                            <a:gd name="connsiteY4" fmla="*/ 1991 h 120266"/>
                            <a:gd name="connsiteX5" fmla="*/ 4483 w 63208"/>
                            <a:gd name="connsiteY5" fmla="*/ 1991 h 120266"/>
                            <a:gd name="connsiteX6" fmla="*/ 40172 w 63208"/>
                            <a:gd name="connsiteY6" fmla="*/ 17853 h 120266"/>
                            <a:gd name="connsiteX7" fmla="*/ 49310 w 63208"/>
                            <a:gd name="connsiteY7" fmla="*/ 31129 h 120266"/>
                            <a:gd name="connsiteX8" fmla="*/ 61379 w 63208"/>
                            <a:gd name="connsiteY8" fmla="*/ 113715 h 120266"/>
                            <a:gd name="connsiteX9" fmla="*/ 59138 w 63208"/>
                            <a:gd name="connsiteY9" fmla="*/ 120267 h 120266"/>
                            <a:gd name="connsiteX10" fmla="*/ 59655 w 63208"/>
                            <a:gd name="connsiteY10" fmla="*/ 119922 h 120266"/>
                            <a:gd name="connsiteX11" fmla="*/ 61724 w 63208"/>
                            <a:gd name="connsiteY11" fmla="*/ 118370 h 120266"/>
                            <a:gd name="connsiteX12" fmla="*/ 63104 w 63208"/>
                            <a:gd name="connsiteY12" fmla="*/ 112336 h 120266"/>
                            <a:gd name="connsiteX13" fmla="*/ 51034 w 63208"/>
                            <a:gd name="connsiteY13" fmla="*/ 29749 h 120266"/>
                            <a:gd name="connsiteX14" fmla="*/ 41897 w 63208"/>
                            <a:gd name="connsiteY14" fmla="*/ 16473 h 12026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63208" h="120266">
                              <a:moveTo>
                                <a:pt x="41897" y="16473"/>
                              </a:moveTo>
                              <a:lnTo>
                                <a:pt x="6207" y="611"/>
                              </a:lnTo>
                              <a:cubicBezTo>
                                <a:pt x="4483" y="-78"/>
                                <a:pt x="3103" y="-250"/>
                                <a:pt x="2069" y="439"/>
                              </a:cubicBezTo>
                              <a:cubicBezTo>
                                <a:pt x="2069" y="439"/>
                                <a:pt x="173" y="1818"/>
                                <a:pt x="0" y="1991"/>
                              </a:cubicBezTo>
                              <a:lnTo>
                                <a:pt x="0" y="1991"/>
                              </a:lnTo>
                              <a:cubicBezTo>
                                <a:pt x="1034" y="1301"/>
                                <a:pt x="2586" y="1129"/>
                                <a:pt x="4483" y="1991"/>
                              </a:cubicBezTo>
                              <a:lnTo>
                                <a:pt x="40172" y="17853"/>
                              </a:lnTo>
                              <a:cubicBezTo>
                                <a:pt x="44311" y="19749"/>
                                <a:pt x="48448" y="25784"/>
                                <a:pt x="49310" y="31129"/>
                              </a:cubicBezTo>
                              <a:lnTo>
                                <a:pt x="61379" y="113715"/>
                              </a:lnTo>
                              <a:cubicBezTo>
                                <a:pt x="61897" y="117164"/>
                                <a:pt x="61035" y="119404"/>
                                <a:pt x="59138" y="120267"/>
                              </a:cubicBezTo>
                              <a:cubicBezTo>
                                <a:pt x="59138" y="120267"/>
                                <a:pt x="59483" y="120267"/>
                                <a:pt x="59655" y="119922"/>
                              </a:cubicBezTo>
                              <a:cubicBezTo>
                                <a:pt x="59655" y="119922"/>
                                <a:pt x="61724" y="118370"/>
                                <a:pt x="61724" y="118370"/>
                              </a:cubicBezTo>
                              <a:cubicBezTo>
                                <a:pt x="62931" y="117164"/>
                                <a:pt x="63448" y="115094"/>
                                <a:pt x="63104" y="112336"/>
                              </a:cubicBezTo>
                              <a:lnTo>
                                <a:pt x="51034" y="29749"/>
                              </a:lnTo>
                              <a:cubicBezTo>
                                <a:pt x="50173" y="24232"/>
                                <a:pt x="46207" y="18370"/>
                                <a:pt x="41897" y="1647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2">
                            <a:lumMod val="50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  <p:sp>
                    <p:nvSpPr>
                      <p:cNvPr id="462" name="Freeform: Shape 461">
                        <a:extLst>
                          <a:ext uri="{FF2B5EF4-FFF2-40B4-BE49-F238E27FC236}">
                            <a16:creationId xmlns:a16="http://schemas.microsoft.com/office/drawing/2014/main" id="{131DDB8D-294F-7141-6298-69A81F25E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89160" y="5008725"/>
                        <a:ext cx="82779" cy="50952"/>
                      </a:xfrm>
                      <a:custGeom>
                        <a:avLst/>
                        <a:gdLst>
                          <a:gd name="connsiteX0" fmla="*/ 173 w 98867"/>
                          <a:gd name="connsiteY0" fmla="*/ 25690 h 61394"/>
                          <a:gd name="connsiteX1" fmla="*/ 35517 w 98867"/>
                          <a:gd name="connsiteY1" fmla="*/ 57242 h 61394"/>
                          <a:gd name="connsiteX2" fmla="*/ 92586 w 98867"/>
                          <a:gd name="connsiteY2" fmla="*/ 60518 h 61394"/>
                          <a:gd name="connsiteX3" fmla="*/ 94139 w 98867"/>
                          <a:gd name="connsiteY3" fmla="*/ 26724 h 61394"/>
                          <a:gd name="connsiteX4" fmla="*/ 41207 w 98867"/>
                          <a:gd name="connsiteY4" fmla="*/ 10000 h 61394"/>
                          <a:gd name="connsiteX5" fmla="*/ 25517 w 98867"/>
                          <a:gd name="connsiteY5" fmla="*/ 345 h 61394"/>
                          <a:gd name="connsiteX6" fmla="*/ 13276 w 98867"/>
                          <a:gd name="connsiteY6" fmla="*/ 0 h 61394"/>
                          <a:gd name="connsiteX7" fmla="*/ 0 w 98867"/>
                          <a:gd name="connsiteY7" fmla="*/ 25517 h 613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8867" h="61394">
                            <a:moveTo>
                              <a:pt x="173" y="25690"/>
                            </a:moveTo>
                            <a:cubicBezTo>
                              <a:pt x="173" y="25690"/>
                              <a:pt x="27759" y="52759"/>
                              <a:pt x="35517" y="57242"/>
                            </a:cubicBezTo>
                            <a:cubicBezTo>
                              <a:pt x="43276" y="61897"/>
                              <a:pt x="83104" y="62069"/>
                              <a:pt x="92586" y="60518"/>
                            </a:cubicBezTo>
                            <a:cubicBezTo>
                              <a:pt x="102069" y="58793"/>
                              <a:pt x="99311" y="30345"/>
                              <a:pt x="94139" y="26724"/>
                            </a:cubicBezTo>
                            <a:cubicBezTo>
                              <a:pt x="88966" y="23104"/>
                              <a:pt x="46035" y="15345"/>
                              <a:pt x="41207" y="10000"/>
                            </a:cubicBezTo>
                            <a:cubicBezTo>
                              <a:pt x="36380" y="4656"/>
                              <a:pt x="32931" y="-172"/>
                              <a:pt x="25517" y="345"/>
                            </a:cubicBezTo>
                            <a:cubicBezTo>
                              <a:pt x="18104" y="862"/>
                              <a:pt x="13276" y="0"/>
                              <a:pt x="13276" y="0"/>
                            </a:cubicBezTo>
                            <a:lnTo>
                              <a:pt x="0" y="25517"/>
                            </a:lnTo>
                            <a:close/>
                          </a:path>
                        </a:pathLst>
                      </a:custGeom>
                      <a:solidFill>
                        <a:srgbClr val="764C2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grpSp>
                  <p:nvGrpSpPr>
                    <p:cNvPr id="2281" name="Group 2280">
                      <a:extLst>
                        <a:ext uri="{FF2B5EF4-FFF2-40B4-BE49-F238E27FC236}">
                          <a16:creationId xmlns:a16="http://schemas.microsoft.com/office/drawing/2014/main" id="{37D73CD1-A67D-DD2A-69C3-76188D24BD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13843" y="4813123"/>
                      <a:ext cx="102600" cy="225364"/>
                      <a:chOff x="5213843" y="4813123"/>
                      <a:chExt cx="102600" cy="225364"/>
                    </a:xfrm>
                  </p:grpSpPr>
                  <p:sp>
                    <p:nvSpPr>
                      <p:cNvPr id="463" name="Freeform: Shape 462">
                        <a:extLst>
                          <a:ext uri="{FF2B5EF4-FFF2-40B4-BE49-F238E27FC236}">
                            <a16:creationId xmlns:a16="http://schemas.microsoft.com/office/drawing/2014/main" id="{AD5A397D-3300-A3A4-EF79-D7A1A55D77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3843" y="4813123"/>
                        <a:ext cx="102600" cy="225364"/>
                      </a:xfrm>
                      <a:custGeom>
                        <a:avLst/>
                        <a:gdLst>
                          <a:gd name="connsiteX0" fmla="*/ 119437 w 122540"/>
                          <a:gd name="connsiteY0" fmla="*/ 0 h 271552"/>
                          <a:gd name="connsiteX1" fmla="*/ 299 w 122540"/>
                          <a:gd name="connsiteY1" fmla="*/ 200172 h 271552"/>
                          <a:gd name="connsiteX2" fmla="*/ 96678 w 122540"/>
                          <a:gd name="connsiteY2" fmla="*/ 271552 h 271552"/>
                          <a:gd name="connsiteX3" fmla="*/ 102885 w 122540"/>
                          <a:gd name="connsiteY3" fmla="*/ 250345 h 271552"/>
                          <a:gd name="connsiteX4" fmla="*/ 120644 w 122540"/>
                          <a:gd name="connsiteY4" fmla="*/ 233104 h 271552"/>
                          <a:gd name="connsiteX5" fmla="*/ 65816 w 122540"/>
                          <a:gd name="connsiteY5" fmla="*/ 187587 h 271552"/>
                          <a:gd name="connsiteX6" fmla="*/ 122540 w 122540"/>
                          <a:gd name="connsiteY6" fmla="*/ 132931 h 271552"/>
                          <a:gd name="connsiteX7" fmla="*/ 119609 w 122540"/>
                          <a:gd name="connsiteY7" fmla="*/ 0 h 2715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22540" h="271552">
                            <a:moveTo>
                              <a:pt x="119437" y="0"/>
                            </a:moveTo>
                            <a:cubicBezTo>
                              <a:pt x="81161" y="33966"/>
                              <a:pt x="-5736" y="164138"/>
                              <a:pt x="299" y="200172"/>
                            </a:cubicBezTo>
                            <a:cubicBezTo>
                              <a:pt x="4264" y="223104"/>
                              <a:pt x="96678" y="271552"/>
                              <a:pt x="96678" y="271552"/>
                            </a:cubicBezTo>
                            <a:cubicBezTo>
                              <a:pt x="96678" y="271552"/>
                              <a:pt x="96851" y="260863"/>
                              <a:pt x="102885" y="250345"/>
                            </a:cubicBezTo>
                            <a:cubicBezTo>
                              <a:pt x="108920" y="239828"/>
                              <a:pt x="120644" y="233104"/>
                              <a:pt x="120644" y="233104"/>
                            </a:cubicBezTo>
                            <a:lnTo>
                              <a:pt x="65816" y="187587"/>
                            </a:lnTo>
                            <a:lnTo>
                              <a:pt x="122540" y="132931"/>
                            </a:lnTo>
                            <a:lnTo>
                              <a:pt x="11960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467" name="Freeform: Shape 466">
                        <a:extLst>
                          <a:ext uri="{FF2B5EF4-FFF2-40B4-BE49-F238E27FC236}">
                            <a16:creationId xmlns:a16="http://schemas.microsoft.com/office/drawing/2014/main" id="{CAF8575E-40A1-D238-2FF9-A5B2E805C0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1193" y="4898833"/>
                        <a:ext cx="63374" cy="115758"/>
                      </a:xfrm>
                      <a:custGeom>
                        <a:avLst/>
                        <a:gdLst>
                          <a:gd name="connsiteX0" fmla="*/ 68276 w 75690"/>
                          <a:gd name="connsiteY0" fmla="*/ 0 h 139482"/>
                          <a:gd name="connsiteX1" fmla="*/ 55690 w 75690"/>
                          <a:gd name="connsiteY1" fmla="*/ 50862 h 139482"/>
                          <a:gd name="connsiteX2" fmla="*/ 20862 w 75690"/>
                          <a:gd name="connsiteY2" fmla="*/ 84311 h 139482"/>
                          <a:gd name="connsiteX3" fmla="*/ 75690 w 75690"/>
                          <a:gd name="connsiteY3" fmla="*/ 129828 h 139482"/>
                          <a:gd name="connsiteX4" fmla="*/ 63621 w 75690"/>
                          <a:gd name="connsiteY4" fmla="*/ 139483 h 139482"/>
                          <a:gd name="connsiteX5" fmla="*/ 0 w 75690"/>
                          <a:gd name="connsiteY5" fmla="*/ 83966 h 139482"/>
                          <a:gd name="connsiteX6" fmla="*/ 68104 w 75690"/>
                          <a:gd name="connsiteY6" fmla="*/ 0 h 1394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690" h="139482">
                            <a:moveTo>
                              <a:pt x="68276" y="0"/>
                            </a:moveTo>
                            <a:lnTo>
                              <a:pt x="55690" y="50862"/>
                            </a:lnTo>
                            <a:lnTo>
                              <a:pt x="20862" y="84311"/>
                            </a:lnTo>
                            <a:lnTo>
                              <a:pt x="75690" y="129828"/>
                            </a:lnTo>
                            <a:cubicBezTo>
                              <a:pt x="75690" y="129828"/>
                              <a:pt x="69311" y="133448"/>
                              <a:pt x="63621" y="139483"/>
                            </a:cubicBezTo>
                            <a:lnTo>
                              <a:pt x="0" y="83966"/>
                            </a:lnTo>
                            <a:lnTo>
                              <a:pt x="6810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2">
                          <a:lumMod val="75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</p:grpSp>
            </p:grpSp>
          </p:grp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10EAA9-D2DB-5752-E9EF-8299AC404217}"/>
                </a:ext>
              </a:extLst>
            </p:cNvPr>
            <p:cNvSpPr/>
            <p:nvPr/>
          </p:nvSpPr>
          <p:spPr>
            <a:xfrm>
              <a:off x="5507331" y="4836234"/>
              <a:ext cx="701980" cy="408718"/>
            </a:xfrm>
            <a:custGeom>
              <a:avLst/>
              <a:gdLst>
                <a:gd name="connsiteX0" fmla="*/ 378449 w 707932"/>
                <a:gd name="connsiteY0" fmla="*/ 151552 h 411724"/>
                <a:gd name="connsiteX1" fmla="*/ 262587 w 707932"/>
                <a:gd name="connsiteY1" fmla="*/ 218448 h 411724"/>
                <a:gd name="connsiteX2" fmla="*/ 319311 w 707932"/>
                <a:gd name="connsiteY2" fmla="*/ 251207 h 411724"/>
                <a:gd name="connsiteX3" fmla="*/ 435173 w 707932"/>
                <a:gd name="connsiteY3" fmla="*/ 184310 h 411724"/>
                <a:gd name="connsiteX4" fmla="*/ 378449 w 707932"/>
                <a:gd name="connsiteY4" fmla="*/ 151552 h 411724"/>
                <a:gd name="connsiteX5" fmla="*/ 413104 w 707932"/>
                <a:gd name="connsiteY5" fmla="*/ 305345 h 411724"/>
                <a:gd name="connsiteX6" fmla="*/ 528966 w 707932"/>
                <a:gd name="connsiteY6" fmla="*/ 238448 h 411724"/>
                <a:gd name="connsiteX7" fmla="*/ 466035 w 707932"/>
                <a:gd name="connsiteY7" fmla="*/ 202069 h 411724"/>
                <a:gd name="connsiteX8" fmla="*/ 350173 w 707932"/>
                <a:gd name="connsiteY8" fmla="*/ 268966 h 411724"/>
                <a:gd name="connsiteX9" fmla="*/ 413104 w 707932"/>
                <a:gd name="connsiteY9" fmla="*/ 305345 h 411724"/>
                <a:gd name="connsiteX10" fmla="*/ 203448 w 707932"/>
                <a:gd name="connsiteY10" fmla="*/ 50517 h 411724"/>
                <a:gd name="connsiteX11" fmla="*/ 87587 w 707932"/>
                <a:gd name="connsiteY11" fmla="*/ 117414 h 411724"/>
                <a:gd name="connsiteX12" fmla="*/ 131897 w 707932"/>
                <a:gd name="connsiteY12" fmla="*/ 142931 h 411724"/>
                <a:gd name="connsiteX13" fmla="*/ 247759 w 707932"/>
                <a:gd name="connsiteY13" fmla="*/ 76034 h 411724"/>
                <a:gd name="connsiteX14" fmla="*/ 203448 w 707932"/>
                <a:gd name="connsiteY14" fmla="*/ 50517 h 411724"/>
                <a:gd name="connsiteX15" fmla="*/ 115862 w 707932"/>
                <a:gd name="connsiteY15" fmla="*/ 0 h 411724"/>
                <a:gd name="connsiteX16" fmla="*/ 0 w 707932"/>
                <a:gd name="connsiteY16" fmla="*/ 66896 h 411724"/>
                <a:gd name="connsiteX17" fmla="*/ 38104 w 707932"/>
                <a:gd name="connsiteY17" fmla="*/ 88793 h 411724"/>
                <a:gd name="connsiteX18" fmla="*/ 153966 w 707932"/>
                <a:gd name="connsiteY18" fmla="*/ 21896 h 411724"/>
                <a:gd name="connsiteX19" fmla="*/ 115862 w 707932"/>
                <a:gd name="connsiteY19" fmla="*/ 0 h 411724"/>
                <a:gd name="connsiteX20" fmla="*/ 290863 w 707932"/>
                <a:gd name="connsiteY20" fmla="*/ 101034 h 411724"/>
                <a:gd name="connsiteX21" fmla="*/ 175000 w 707932"/>
                <a:gd name="connsiteY21" fmla="*/ 167931 h 411724"/>
                <a:gd name="connsiteX22" fmla="*/ 225518 w 707932"/>
                <a:gd name="connsiteY22" fmla="*/ 197069 h 411724"/>
                <a:gd name="connsiteX23" fmla="*/ 341380 w 707932"/>
                <a:gd name="connsiteY23" fmla="*/ 130172 h 411724"/>
                <a:gd name="connsiteX24" fmla="*/ 290863 w 707932"/>
                <a:gd name="connsiteY24" fmla="*/ 101034 h 411724"/>
                <a:gd name="connsiteX25" fmla="*/ 645863 w 707932"/>
                <a:gd name="connsiteY25" fmla="*/ 194310 h 411724"/>
                <a:gd name="connsiteX26" fmla="*/ 331380 w 707932"/>
                <a:gd name="connsiteY26" fmla="*/ 375862 h 411724"/>
                <a:gd name="connsiteX27" fmla="*/ 707932 w 707932"/>
                <a:gd name="connsiteY27" fmla="*/ 411724 h 411724"/>
                <a:gd name="connsiteX28" fmla="*/ 645863 w 707932"/>
                <a:gd name="connsiteY28" fmla="*/ 194310 h 41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07932" h="411724">
                  <a:moveTo>
                    <a:pt x="378449" y="151552"/>
                  </a:moveTo>
                  <a:lnTo>
                    <a:pt x="262587" y="218448"/>
                  </a:lnTo>
                  <a:lnTo>
                    <a:pt x="319311" y="251207"/>
                  </a:lnTo>
                  <a:lnTo>
                    <a:pt x="435173" y="184310"/>
                  </a:lnTo>
                  <a:lnTo>
                    <a:pt x="378449" y="151552"/>
                  </a:lnTo>
                  <a:close/>
                  <a:moveTo>
                    <a:pt x="413104" y="305345"/>
                  </a:moveTo>
                  <a:lnTo>
                    <a:pt x="528966" y="238448"/>
                  </a:lnTo>
                  <a:lnTo>
                    <a:pt x="466035" y="202069"/>
                  </a:lnTo>
                  <a:lnTo>
                    <a:pt x="350173" y="268966"/>
                  </a:lnTo>
                  <a:lnTo>
                    <a:pt x="413104" y="305345"/>
                  </a:lnTo>
                  <a:close/>
                  <a:moveTo>
                    <a:pt x="203448" y="50517"/>
                  </a:moveTo>
                  <a:lnTo>
                    <a:pt x="87587" y="117414"/>
                  </a:lnTo>
                  <a:lnTo>
                    <a:pt x="131897" y="142931"/>
                  </a:lnTo>
                  <a:lnTo>
                    <a:pt x="247759" y="76034"/>
                  </a:lnTo>
                  <a:lnTo>
                    <a:pt x="203448" y="50517"/>
                  </a:lnTo>
                  <a:close/>
                  <a:moveTo>
                    <a:pt x="115862" y="0"/>
                  </a:moveTo>
                  <a:lnTo>
                    <a:pt x="0" y="66896"/>
                  </a:lnTo>
                  <a:lnTo>
                    <a:pt x="38104" y="88793"/>
                  </a:lnTo>
                  <a:lnTo>
                    <a:pt x="153966" y="21896"/>
                  </a:lnTo>
                  <a:lnTo>
                    <a:pt x="115862" y="0"/>
                  </a:lnTo>
                  <a:close/>
                  <a:moveTo>
                    <a:pt x="290863" y="101034"/>
                  </a:moveTo>
                  <a:lnTo>
                    <a:pt x="175000" y="167931"/>
                  </a:lnTo>
                  <a:lnTo>
                    <a:pt x="225518" y="197069"/>
                  </a:lnTo>
                  <a:lnTo>
                    <a:pt x="341380" y="130172"/>
                  </a:lnTo>
                  <a:lnTo>
                    <a:pt x="290863" y="101034"/>
                  </a:lnTo>
                  <a:close/>
                  <a:moveTo>
                    <a:pt x="645863" y="194310"/>
                  </a:moveTo>
                  <a:lnTo>
                    <a:pt x="331380" y="375862"/>
                  </a:lnTo>
                  <a:lnTo>
                    <a:pt x="707932" y="411724"/>
                  </a:lnTo>
                  <a:lnTo>
                    <a:pt x="645863" y="194310"/>
                  </a:lnTo>
                  <a:close/>
                </a:path>
              </a:pathLst>
            </a:custGeom>
            <a:solidFill>
              <a:schemeClr val="accent2"/>
            </a:solidFill>
            <a:ln w="17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grpSp>
          <p:nvGrpSpPr>
            <p:cNvPr id="2541" name="Group 2540">
              <a:extLst>
                <a:ext uri="{FF2B5EF4-FFF2-40B4-BE49-F238E27FC236}">
                  <a16:creationId xmlns:a16="http://schemas.microsoft.com/office/drawing/2014/main" id="{76DE3654-9FA8-57C7-5A57-B8A6FB5B7AE8}"/>
                </a:ext>
              </a:extLst>
            </p:cNvPr>
            <p:cNvGrpSpPr/>
            <p:nvPr/>
          </p:nvGrpSpPr>
          <p:grpSpPr>
            <a:xfrm>
              <a:off x="7898782" y="399995"/>
              <a:ext cx="1380422" cy="1026618"/>
              <a:chOff x="6363425" y="359994"/>
              <a:chExt cx="1380422" cy="1026618"/>
            </a:xfrm>
          </p:grpSpPr>
          <p:grpSp>
            <p:nvGrpSpPr>
              <p:cNvPr id="2521" name="Group 2520">
                <a:extLst>
                  <a:ext uri="{FF2B5EF4-FFF2-40B4-BE49-F238E27FC236}">
                    <a16:creationId xmlns:a16="http://schemas.microsoft.com/office/drawing/2014/main" id="{FB80D935-BE89-41ED-4544-8CBD9F99B2DD}"/>
                  </a:ext>
                </a:extLst>
              </p:cNvPr>
              <p:cNvGrpSpPr/>
              <p:nvPr/>
            </p:nvGrpSpPr>
            <p:grpSpPr>
              <a:xfrm>
                <a:off x="6363425" y="359994"/>
                <a:ext cx="1206743" cy="1026618"/>
                <a:chOff x="6363425" y="359994"/>
                <a:chExt cx="1206743" cy="1026618"/>
              </a:xfrm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3B1208EC-F7AB-F178-E95C-57B0B99A49B3}"/>
                    </a:ext>
                  </a:extLst>
                </p:cNvPr>
                <p:cNvSpPr/>
                <p:nvPr/>
              </p:nvSpPr>
              <p:spPr>
                <a:xfrm>
                  <a:off x="6363425" y="359994"/>
                  <a:ext cx="1166400" cy="981138"/>
                </a:xfrm>
                <a:custGeom>
                  <a:avLst/>
                  <a:gdLst>
                    <a:gd name="connsiteX0" fmla="*/ 173104 w 1699830"/>
                    <a:gd name="connsiteY0" fmla="*/ 787556 h 1428246"/>
                    <a:gd name="connsiteX1" fmla="*/ 1496210 w 1699830"/>
                    <a:gd name="connsiteY1" fmla="*/ 20658 h 1428246"/>
                    <a:gd name="connsiteX2" fmla="*/ 1604314 w 1699830"/>
                    <a:gd name="connsiteY2" fmla="*/ 8934 h 1428246"/>
                    <a:gd name="connsiteX3" fmla="*/ 1605176 w 1699830"/>
                    <a:gd name="connsiteY3" fmla="*/ 7899 h 1428246"/>
                    <a:gd name="connsiteX4" fmla="*/ 1699831 w 1699830"/>
                    <a:gd name="connsiteY4" fmla="*/ 63417 h 1428246"/>
                    <a:gd name="connsiteX5" fmla="*/ 1699486 w 1699830"/>
                    <a:gd name="connsiteY5" fmla="*/ 64624 h 1428246"/>
                    <a:gd name="connsiteX6" fmla="*/ 1585348 w 1699830"/>
                    <a:gd name="connsiteY6" fmla="*/ 72900 h 1428246"/>
                    <a:gd name="connsiteX7" fmla="*/ 262242 w 1699830"/>
                    <a:gd name="connsiteY7" fmla="*/ 839970 h 1428246"/>
                    <a:gd name="connsiteX8" fmla="*/ 89138 w 1699830"/>
                    <a:gd name="connsiteY8" fmla="*/ 1170832 h 1428246"/>
                    <a:gd name="connsiteX9" fmla="*/ 89138 w 1699830"/>
                    <a:gd name="connsiteY9" fmla="*/ 1296522 h 1428246"/>
                    <a:gd name="connsiteX10" fmla="*/ 137414 w 1699830"/>
                    <a:gd name="connsiteY10" fmla="*/ 1428247 h 1428246"/>
                    <a:gd name="connsiteX11" fmla="*/ 84655 w 1699830"/>
                    <a:gd name="connsiteY11" fmla="*/ 1393419 h 1428246"/>
                    <a:gd name="connsiteX12" fmla="*/ 0 w 1699830"/>
                    <a:gd name="connsiteY12" fmla="*/ 1244108 h 1428246"/>
                    <a:gd name="connsiteX13" fmla="*/ 0 w 1699830"/>
                    <a:gd name="connsiteY13" fmla="*/ 1118419 h 1428246"/>
                    <a:gd name="connsiteX14" fmla="*/ 173104 w 1699830"/>
                    <a:gd name="connsiteY14" fmla="*/ 787556 h 1428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99830" h="1428246">
                      <a:moveTo>
                        <a:pt x="173104" y="787556"/>
                      </a:moveTo>
                      <a:lnTo>
                        <a:pt x="1496210" y="20658"/>
                      </a:lnTo>
                      <a:cubicBezTo>
                        <a:pt x="1537245" y="-2963"/>
                        <a:pt x="1574659" y="-5549"/>
                        <a:pt x="1604314" y="8934"/>
                      </a:cubicBezTo>
                      <a:lnTo>
                        <a:pt x="1605176" y="7899"/>
                      </a:lnTo>
                      <a:lnTo>
                        <a:pt x="1699831" y="63417"/>
                      </a:lnTo>
                      <a:lnTo>
                        <a:pt x="1699486" y="64624"/>
                      </a:lnTo>
                      <a:cubicBezTo>
                        <a:pt x="1668969" y="46520"/>
                        <a:pt x="1629141" y="47727"/>
                        <a:pt x="1585348" y="72900"/>
                      </a:cubicBezTo>
                      <a:lnTo>
                        <a:pt x="262242" y="839970"/>
                      </a:lnTo>
                      <a:cubicBezTo>
                        <a:pt x="166552" y="895142"/>
                        <a:pt x="89138" y="1043246"/>
                        <a:pt x="89138" y="1170832"/>
                      </a:cubicBezTo>
                      <a:lnTo>
                        <a:pt x="89138" y="1296522"/>
                      </a:lnTo>
                      <a:cubicBezTo>
                        <a:pt x="89138" y="1358419"/>
                        <a:pt x="107586" y="1403936"/>
                        <a:pt x="137414" y="1428247"/>
                      </a:cubicBezTo>
                      <a:lnTo>
                        <a:pt x="84655" y="1393419"/>
                      </a:lnTo>
                      <a:cubicBezTo>
                        <a:pt x="40345" y="1368074"/>
                        <a:pt x="0" y="1328419"/>
                        <a:pt x="0" y="1244108"/>
                      </a:cubicBezTo>
                      <a:lnTo>
                        <a:pt x="0" y="1118419"/>
                      </a:lnTo>
                      <a:cubicBezTo>
                        <a:pt x="0" y="990832"/>
                        <a:pt x="77586" y="842728"/>
                        <a:pt x="173104" y="787556"/>
                      </a:cubicBezTo>
                      <a:close/>
                    </a:path>
                  </a:pathLst>
                </a:custGeom>
                <a:gradFill>
                  <a:gsLst>
                    <a:gs pos="17000">
                      <a:schemeClr val="accent5">
                        <a:lumMod val="75000"/>
                        <a:alpha val="89000"/>
                      </a:schemeClr>
                    </a:gs>
                    <a:gs pos="75000">
                      <a:schemeClr val="accent5"/>
                    </a:gs>
                  </a:gsLst>
                  <a:lin ang="7650262" scaled="1"/>
                </a:gra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2E2DA3C9-F744-B244-5CCF-AF09C08A64AD}"/>
                    </a:ext>
                  </a:extLst>
                </p:cNvPr>
                <p:cNvSpPr/>
                <p:nvPr/>
              </p:nvSpPr>
              <p:spPr>
                <a:xfrm>
                  <a:off x="6424590" y="395814"/>
                  <a:ext cx="1145578" cy="990798"/>
                </a:xfrm>
                <a:custGeom>
                  <a:avLst/>
                  <a:gdLst>
                    <a:gd name="connsiteX0" fmla="*/ 173103 w 1669485"/>
                    <a:gd name="connsiteY0" fmla="*/ 787825 h 1442308"/>
                    <a:gd name="connsiteX1" fmla="*/ 1496382 w 1669485"/>
                    <a:gd name="connsiteY1" fmla="*/ 20755 h 1442308"/>
                    <a:gd name="connsiteX2" fmla="*/ 1669486 w 1669485"/>
                    <a:gd name="connsiteY2" fmla="*/ 151617 h 1442308"/>
                    <a:gd name="connsiteX3" fmla="*/ 1669486 w 1669485"/>
                    <a:gd name="connsiteY3" fmla="*/ 277307 h 1442308"/>
                    <a:gd name="connsiteX4" fmla="*/ 1496382 w 1669485"/>
                    <a:gd name="connsiteY4" fmla="*/ 608170 h 1442308"/>
                    <a:gd name="connsiteX5" fmla="*/ 1218623 w 1669485"/>
                    <a:gd name="connsiteY5" fmla="*/ 777998 h 1442308"/>
                    <a:gd name="connsiteX6" fmla="*/ 1140520 w 1669485"/>
                    <a:gd name="connsiteY6" fmla="*/ 1442309 h 1442308"/>
                    <a:gd name="connsiteX7" fmla="*/ 991726 w 1669485"/>
                    <a:gd name="connsiteY7" fmla="*/ 908343 h 1442308"/>
                    <a:gd name="connsiteX8" fmla="*/ 173103 w 1669485"/>
                    <a:gd name="connsiteY8" fmla="*/ 1375068 h 1442308"/>
                    <a:gd name="connsiteX9" fmla="*/ 0 w 1669485"/>
                    <a:gd name="connsiteY9" fmla="*/ 1244205 h 1442308"/>
                    <a:gd name="connsiteX10" fmla="*/ 0 w 1669485"/>
                    <a:gd name="connsiteY10" fmla="*/ 1118515 h 1442308"/>
                    <a:gd name="connsiteX11" fmla="*/ 173103 w 1669485"/>
                    <a:gd name="connsiteY11" fmla="*/ 787653 h 1442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69485" h="1442308">
                      <a:moveTo>
                        <a:pt x="173103" y="787825"/>
                      </a:moveTo>
                      <a:lnTo>
                        <a:pt x="1496382" y="20755"/>
                      </a:lnTo>
                      <a:cubicBezTo>
                        <a:pt x="1592072" y="-34418"/>
                        <a:pt x="1669486" y="24203"/>
                        <a:pt x="1669486" y="151617"/>
                      </a:cubicBezTo>
                      <a:lnTo>
                        <a:pt x="1669486" y="277307"/>
                      </a:lnTo>
                      <a:cubicBezTo>
                        <a:pt x="1669486" y="404893"/>
                        <a:pt x="1591900" y="552997"/>
                        <a:pt x="1496382" y="608170"/>
                      </a:cubicBezTo>
                      <a:lnTo>
                        <a:pt x="1218623" y="777998"/>
                      </a:lnTo>
                      <a:lnTo>
                        <a:pt x="1140520" y="1442309"/>
                      </a:lnTo>
                      <a:lnTo>
                        <a:pt x="991726" y="908343"/>
                      </a:lnTo>
                      <a:lnTo>
                        <a:pt x="173103" y="1375068"/>
                      </a:lnTo>
                      <a:cubicBezTo>
                        <a:pt x="77414" y="1430240"/>
                        <a:pt x="0" y="1371619"/>
                        <a:pt x="0" y="1244205"/>
                      </a:cubicBezTo>
                      <a:lnTo>
                        <a:pt x="0" y="1118515"/>
                      </a:lnTo>
                      <a:cubicBezTo>
                        <a:pt x="0" y="990929"/>
                        <a:pt x="77586" y="842825"/>
                        <a:pt x="173103" y="78765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2F3032DC-FA53-D4EC-A51E-D65037DCCB76}"/>
                    </a:ext>
                  </a:extLst>
                </p:cNvPr>
                <p:cNvSpPr/>
                <p:nvPr/>
              </p:nvSpPr>
              <p:spPr>
                <a:xfrm>
                  <a:off x="6443875" y="415165"/>
                  <a:ext cx="1107009" cy="920400"/>
                </a:xfrm>
                <a:custGeom>
                  <a:avLst/>
                  <a:gdLst>
                    <a:gd name="connsiteX0" fmla="*/ 76379 w 1613278"/>
                    <a:gd name="connsiteY0" fmla="*/ 1339830 h 1339829"/>
                    <a:gd name="connsiteX1" fmla="*/ 131034 w 1613278"/>
                    <a:gd name="connsiteY1" fmla="*/ 1322761 h 1339829"/>
                    <a:gd name="connsiteX2" fmla="*/ 976036 w 1613278"/>
                    <a:gd name="connsiteY2" fmla="*/ 841036 h 1339829"/>
                    <a:gd name="connsiteX3" fmla="*/ 1100002 w 1613278"/>
                    <a:gd name="connsiteY3" fmla="*/ 1322933 h 1339829"/>
                    <a:gd name="connsiteX4" fmla="*/ 1165002 w 1613278"/>
                    <a:gd name="connsiteY4" fmla="*/ 732587 h 1339829"/>
                    <a:gd name="connsiteX5" fmla="*/ 1454141 w 1613278"/>
                    <a:gd name="connsiteY5" fmla="*/ 555863 h 1339829"/>
                    <a:gd name="connsiteX6" fmla="*/ 1613279 w 1613278"/>
                    <a:gd name="connsiteY6" fmla="*/ 249311 h 1339829"/>
                    <a:gd name="connsiteX7" fmla="*/ 1613279 w 1613278"/>
                    <a:gd name="connsiteY7" fmla="*/ 123621 h 1339829"/>
                    <a:gd name="connsiteX8" fmla="*/ 1536899 w 1613278"/>
                    <a:gd name="connsiteY8" fmla="*/ 0 h 1339829"/>
                    <a:gd name="connsiteX9" fmla="*/ 1482244 w 1613278"/>
                    <a:gd name="connsiteY9" fmla="*/ 17069 h 1339829"/>
                    <a:gd name="connsiteX10" fmla="*/ 159138 w 1613278"/>
                    <a:gd name="connsiteY10" fmla="*/ 783967 h 1339829"/>
                    <a:gd name="connsiteX11" fmla="*/ 0 w 1613278"/>
                    <a:gd name="connsiteY11" fmla="*/ 1090519 h 1339829"/>
                    <a:gd name="connsiteX12" fmla="*/ 0 w 1613278"/>
                    <a:gd name="connsiteY12" fmla="*/ 1216209 h 1339829"/>
                    <a:gd name="connsiteX13" fmla="*/ 23965 w 1613278"/>
                    <a:gd name="connsiteY13" fmla="*/ 1311381 h 1339829"/>
                    <a:gd name="connsiteX14" fmla="*/ 76207 w 1613278"/>
                    <a:gd name="connsiteY14" fmla="*/ 1339830 h 133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13278" h="1339829">
                      <a:moveTo>
                        <a:pt x="76379" y="1339830"/>
                      </a:moveTo>
                      <a:cubicBezTo>
                        <a:pt x="93104" y="1339830"/>
                        <a:pt x="111552" y="1334140"/>
                        <a:pt x="131034" y="1322761"/>
                      </a:cubicBezTo>
                      <a:lnTo>
                        <a:pt x="976036" y="841036"/>
                      </a:lnTo>
                      <a:lnTo>
                        <a:pt x="1100002" y="1322933"/>
                      </a:lnTo>
                      <a:lnTo>
                        <a:pt x="1165002" y="732587"/>
                      </a:lnTo>
                      <a:lnTo>
                        <a:pt x="1454141" y="555863"/>
                      </a:lnTo>
                      <a:cubicBezTo>
                        <a:pt x="1540348" y="506035"/>
                        <a:pt x="1613279" y="365690"/>
                        <a:pt x="1613279" y="249311"/>
                      </a:cubicBezTo>
                      <a:lnTo>
                        <a:pt x="1613279" y="123621"/>
                      </a:lnTo>
                      <a:cubicBezTo>
                        <a:pt x="1613279" y="48621"/>
                        <a:pt x="1583279" y="0"/>
                        <a:pt x="1536899" y="0"/>
                      </a:cubicBezTo>
                      <a:cubicBezTo>
                        <a:pt x="1520175" y="0"/>
                        <a:pt x="1501727" y="5690"/>
                        <a:pt x="1482244" y="17069"/>
                      </a:cubicBezTo>
                      <a:lnTo>
                        <a:pt x="159138" y="783967"/>
                      </a:lnTo>
                      <a:cubicBezTo>
                        <a:pt x="72931" y="833794"/>
                        <a:pt x="0" y="974140"/>
                        <a:pt x="0" y="1090519"/>
                      </a:cubicBezTo>
                      <a:lnTo>
                        <a:pt x="0" y="1216209"/>
                      </a:lnTo>
                      <a:cubicBezTo>
                        <a:pt x="0" y="1256209"/>
                        <a:pt x="8276" y="1289140"/>
                        <a:pt x="23965" y="1311381"/>
                      </a:cubicBezTo>
                      <a:cubicBezTo>
                        <a:pt x="37241" y="1330175"/>
                        <a:pt x="54828" y="1339830"/>
                        <a:pt x="76207" y="133983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0">
                      <a:schemeClr val="accent5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7800000" scaled="0"/>
                  <a:tileRect/>
                </a:gra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E342AD4F-03B3-86DD-8E48-0845C0F4EDCA}"/>
                    </a:ext>
                  </a:extLst>
                </p:cNvPr>
                <p:cNvSpPr/>
                <p:nvPr/>
              </p:nvSpPr>
              <p:spPr>
                <a:xfrm>
                  <a:off x="6417965" y="390254"/>
                  <a:ext cx="1110204" cy="954905"/>
                </a:xfrm>
                <a:custGeom>
                  <a:avLst/>
                  <a:gdLst>
                    <a:gd name="connsiteX0" fmla="*/ 173103 w 1617934"/>
                    <a:gd name="connsiteY0" fmla="*/ 787817 h 1390059"/>
                    <a:gd name="connsiteX1" fmla="*/ 1496210 w 1617934"/>
                    <a:gd name="connsiteY1" fmla="*/ 20747 h 1390059"/>
                    <a:gd name="connsiteX2" fmla="*/ 1617934 w 1617934"/>
                    <a:gd name="connsiteY2" fmla="*/ 17299 h 1390059"/>
                    <a:gd name="connsiteX3" fmla="*/ 1511900 w 1617934"/>
                    <a:gd name="connsiteY3" fmla="*/ 26092 h 1390059"/>
                    <a:gd name="connsiteX4" fmla="*/ 188793 w 1617934"/>
                    <a:gd name="connsiteY4" fmla="*/ 793162 h 1390059"/>
                    <a:gd name="connsiteX5" fmla="*/ 15690 w 1617934"/>
                    <a:gd name="connsiteY5" fmla="*/ 1124025 h 1390059"/>
                    <a:gd name="connsiteX6" fmla="*/ 15690 w 1617934"/>
                    <a:gd name="connsiteY6" fmla="*/ 1249714 h 1390059"/>
                    <a:gd name="connsiteX7" fmla="*/ 72414 w 1617934"/>
                    <a:gd name="connsiteY7" fmla="*/ 1390059 h 1390059"/>
                    <a:gd name="connsiteX8" fmla="*/ 0 w 1617934"/>
                    <a:gd name="connsiteY8" fmla="*/ 1244370 h 1390059"/>
                    <a:gd name="connsiteX9" fmla="*/ 0 w 1617934"/>
                    <a:gd name="connsiteY9" fmla="*/ 1118680 h 1390059"/>
                    <a:gd name="connsiteX10" fmla="*/ 173103 w 1617934"/>
                    <a:gd name="connsiteY10" fmla="*/ 787817 h 1390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17934" h="1390059">
                      <a:moveTo>
                        <a:pt x="173103" y="787817"/>
                      </a:moveTo>
                      <a:lnTo>
                        <a:pt x="1496210" y="20747"/>
                      </a:lnTo>
                      <a:cubicBezTo>
                        <a:pt x="1543796" y="-6667"/>
                        <a:pt x="1586727" y="-5977"/>
                        <a:pt x="1617934" y="17299"/>
                      </a:cubicBezTo>
                      <a:cubicBezTo>
                        <a:pt x="1589486" y="6609"/>
                        <a:pt x="1549486" y="4368"/>
                        <a:pt x="1511900" y="26092"/>
                      </a:cubicBezTo>
                      <a:lnTo>
                        <a:pt x="188793" y="793162"/>
                      </a:lnTo>
                      <a:cubicBezTo>
                        <a:pt x="93104" y="848334"/>
                        <a:pt x="15690" y="996438"/>
                        <a:pt x="15690" y="1124025"/>
                      </a:cubicBezTo>
                      <a:lnTo>
                        <a:pt x="15690" y="1249714"/>
                      </a:lnTo>
                      <a:cubicBezTo>
                        <a:pt x="15690" y="1313852"/>
                        <a:pt x="40689" y="1366611"/>
                        <a:pt x="72414" y="1390059"/>
                      </a:cubicBezTo>
                      <a:cubicBezTo>
                        <a:pt x="28621" y="1373508"/>
                        <a:pt x="0" y="1321611"/>
                        <a:pt x="0" y="1244370"/>
                      </a:cubicBezTo>
                      <a:lnTo>
                        <a:pt x="0" y="1118680"/>
                      </a:lnTo>
                      <a:cubicBezTo>
                        <a:pt x="0" y="991093"/>
                        <a:pt x="77586" y="842990"/>
                        <a:pt x="173103" y="787817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grpSp>
              <p:nvGrpSpPr>
                <p:cNvPr id="2520" name="Group 2519">
                  <a:extLst>
                    <a:ext uri="{FF2B5EF4-FFF2-40B4-BE49-F238E27FC236}">
                      <a16:creationId xmlns:a16="http://schemas.microsoft.com/office/drawing/2014/main" id="{CF7CB646-DDB9-C7D1-2018-D02C4E28566D}"/>
                    </a:ext>
                  </a:extLst>
                </p:cNvPr>
                <p:cNvGrpSpPr/>
                <p:nvPr/>
              </p:nvGrpSpPr>
              <p:grpSpPr>
                <a:xfrm>
                  <a:off x="6520099" y="666129"/>
                  <a:ext cx="753059" cy="555569"/>
                  <a:chOff x="6520099" y="666129"/>
                  <a:chExt cx="753059" cy="555569"/>
                </a:xfrm>
              </p:grpSpPr>
              <p:grpSp>
                <p:nvGrpSpPr>
                  <p:cNvPr id="2206" name="Group 2205">
                    <a:extLst>
                      <a:ext uri="{FF2B5EF4-FFF2-40B4-BE49-F238E27FC236}">
                        <a16:creationId xmlns:a16="http://schemas.microsoft.com/office/drawing/2014/main" id="{CB08E6CA-8BB7-BE6A-3C07-EB26E5554A28}"/>
                      </a:ext>
                    </a:extLst>
                  </p:cNvPr>
                  <p:cNvGrpSpPr/>
                  <p:nvPr/>
                </p:nvGrpSpPr>
                <p:grpSpPr>
                  <a:xfrm>
                    <a:off x="7091668" y="666129"/>
                    <a:ext cx="181490" cy="224051"/>
                    <a:chOff x="7091668" y="666129"/>
                    <a:chExt cx="181490" cy="224051"/>
                  </a:xfrm>
                </p:grpSpPr>
                <p:sp>
                  <p:nvSpPr>
                    <p:cNvPr id="288" name="Freeform: Shape 287">
                      <a:extLst>
                        <a:ext uri="{FF2B5EF4-FFF2-40B4-BE49-F238E27FC236}">
                          <a16:creationId xmlns:a16="http://schemas.microsoft.com/office/drawing/2014/main" id="{8519D01A-97DA-927F-96C3-273A72C28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1668" y="666129"/>
                      <a:ext cx="173328" cy="220616"/>
                    </a:xfrm>
                    <a:custGeom>
                      <a:avLst/>
                      <a:gdLst>
                        <a:gd name="connsiteX0" fmla="*/ 113884 w 252596"/>
                        <a:gd name="connsiteY0" fmla="*/ 19327 h 321152"/>
                        <a:gd name="connsiteX1" fmla="*/ 91988 w 252596"/>
                        <a:gd name="connsiteY1" fmla="*/ 104327 h 321152"/>
                        <a:gd name="connsiteX2" fmla="*/ 79746 w 252596"/>
                        <a:gd name="connsiteY2" fmla="*/ 121569 h 321152"/>
                        <a:gd name="connsiteX3" fmla="*/ 13022 w 252596"/>
                        <a:gd name="connsiteY3" fmla="*/ 161569 h 321152"/>
                        <a:gd name="connsiteX4" fmla="*/ 5264 w 252596"/>
                        <a:gd name="connsiteY4" fmla="*/ 193293 h 321152"/>
                        <a:gd name="connsiteX5" fmla="*/ 58367 w 252596"/>
                        <a:gd name="connsiteY5" fmla="*/ 208810 h 321152"/>
                        <a:gd name="connsiteX6" fmla="*/ 63022 w 252596"/>
                        <a:gd name="connsiteY6" fmla="*/ 222603 h 321152"/>
                        <a:gd name="connsiteX7" fmla="*/ 43712 w 252596"/>
                        <a:gd name="connsiteY7" fmla="*/ 307086 h 321152"/>
                        <a:gd name="connsiteX8" fmla="*/ 63884 w 252596"/>
                        <a:gd name="connsiteY8" fmla="*/ 312259 h 321152"/>
                        <a:gd name="connsiteX9" fmla="*/ 118712 w 252596"/>
                        <a:gd name="connsiteY9" fmla="*/ 236914 h 321152"/>
                        <a:gd name="connsiteX10" fmla="*/ 133884 w 252596"/>
                        <a:gd name="connsiteY10" fmla="*/ 228121 h 321152"/>
                        <a:gd name="connsiteX11" fmla="*/ 188712 w 252596"/>
                        <a:gd name="connsiteY11" fmla="*/ 240190 h 321152"/>
                        <a:gd name="connsiteX12" fmla="*/ 208885 w 252596"/>
                        <a:gd name="connsiteY12" fmla="*/ 211569 h 321152"/>
                        <a:gd name="connsiteX13" fmla="*/ 189574 w 252596"/>
                        <a:gd name="connsiteY13" fmla="*/ 149500 h 321152"/>
                        <a:gd name="connsiteX14" fmla="*/ 194229 w 252596"/>
                        <a:gd name="connsiteY14" fmla="*/ 130362 h 321152"/>
                        <a:gd name="connsiteX15" fmla="*/ 247333 w 252596"/>
                        <a:gd name="connsiteY15" fmla="*/ 53465 h 321152"/>
                        <a:gd name="connsiteX16" fmla="*/ 239574 w 252596"/>
                        <a:gd name="connsiteY16" fmla="*/ 30707 h 321152"/>
                        <a:gd name="connsiteX17" fmla="*/ 172850 w 252596"/>
                        <a:gd name="connsiteY17" fmla="*/ 67603 h 321152"/>
                        <a:gd name="connsiteX18" fmla="*/ 160608 w 252596"/>
                        <a:gd name="connsiteY18" fmla="*/ 64500 h 321152"/>
                        <a:gd name="connsiteX19" fmla="*/ 138712 w 252596"/>
                        <a:gd name="connsiteY19" fmla="*/ 4845 h 321152"/>
                        <a:gd name="connsiteX20" fmla="*/ 113712 w 252596"/>
                        <a:gd name="connsiteY20" fmla="*/ 19327 h 321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2596" h="321152">
                          <a:moveTo>
                            <a:pt x="113884" y="19327"/>
                          </a:moveTo>
                          <a:lnTo>
                            <a:pt x="91988" y="104327"/>
                          </a:lnTo>
                          <a:cubicBezTo>
                            <a:pt x="90091" y="111396"/>
                            <a:pt x="85263" y="118293"/>
                            <a:pt x="79746" y="121569"/>
                          </a:cubicBezTo>
                          <a:lnTo>
                            <a:pt x="13022" y="161569"/>
                          </a:lnTo>
                          <a:cubicBezTo>
                            <a:pt x="436" y="169155"/>
                            <a:pt x="-4737" y="190362"/>
                            <a:pt x="5264" y="193293"/>
                          </a:cubicBezTo>
                          <a:lnTo>
                            <a:pt x="58367" y="208810"/>
                          </a:lnTo>
                          <a:cubicBezTo>
                            <a:pt x="62850" y="210017"/>
                            <a:pt x="64574" y="215534"/>
                            <a:pt x="63022" y="222603"/>
                          </a:cubicBezTo>
                          <a:lnTo>
                            <a:pt x="43712" y="307086"/>
                          </a:lnTo>
                          <a:cubicBezTo>
                            <a:pt x="40091" y="322948"/>
                            <a:pt x="53712" y="326397"/>
                            <a:pt x="63884" y="312259"/>
                          </a:cubicBezTo>
                          <a:lnTo>
                            <a:pt x="118712" y="236914"/>
                          </a:lnTo>
                          <a:cubicBezTo>
                            <a:pt x="123195" y="230707"/>
                            <a:pt x="129229" y="227259"/>
                            <a:pt x="133884" y="228121"/>
                          </a:cubicBezTo>
                          <a:lnTo>
                            <a:pt x="188712" y="240190"/>
                          </a:lnTo>
                          <a:cubicBezTo>
                            <a:pt x="199057" y="242431"/>
                            <a:pt x="212505" y="223293"/>
                            <a:pt x="208885" y="211569"/>
                          </a:cubicBezTo>
                          <a:lnTo>
                            <a:pt x="189574" y="149500"/>
                          </a:lnTo>
                          <a:cubicBezTo>
                            <a:pt x="188022" y="144327"/>
                            <a:pt x="189919" y="136741"/>
                            <a:pt x="194229" y="130362"/>
                          </a:cubicBezTo>
                          <a:lnTo>
                            <a:pt x="247333" y="53465"/>
                          </a:lnTo>
                          <a:cubicBezTo>
                            <a:pt x="257333" y="38982"/>
                            <a:pt x="252160" y="23638"/>
                            <a:pt x="239574" y="30707"/>
                          </a:cubicBezTo>
                          <a:lnTo>
                            <a:pt x="172850" y="67603"/>
                          </a:lnTo>
                          <a:cubicBezTo>
                            <a:pt x="167333" y="70707"/>
                            <a:pt x="162505" y="69500"/>
                            <a:pt x="160608" y="64500"/>
                          </a:cubicBezTo>
                          <a:lnTo>
                            <a:pt x="138712" y="4845"/>
                          </a:lnTo>
                          <a:cubicBezTo>
                            <a:pt x="134574" y="-6362"/>
                            <a:pt x="117850" y="3293"/>
                            <a:pt x="113712" y="19327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271" name="Freeform: Shape 270">
                      <a:extLst>
                        <a:ext uri="{FF2B5EF4-FFF2-40B4-BE49-F238E27FC236}">
                          <a16:creationId xmlns:a16="http://schemas.microsoft.com/office/drawing/2014/main" id="{8A0DDB9E-03A0-094C-9E07-13A26F2DA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0504" y="670508"/>
                      <a:ext cx="172654" cy="219672"/>
                    </a:xfrm>
                    <a:custGeom>
                      <a:avLst/>
                      <a:gdLst>
                        <a:gd name="connsiteX0" fmla="*/ 113247 w 251614"/>
                        <a:gd name="connsiteY0" fmla="*/ 19332 h 319778"/>
                        <a:gd name="connsiteX1" fmla="*/ 91524 w 251614"/>
                        <a:gd name="connsiteY1" fmla="*/ 103815 h 319778"/>
                        <a:gd name="connsiteX2" fmla="*/ 79282 w 251614"/>
                        <a:gd name="connsiteY2" fmla="*/ 121056 h 319778"/>
                        <a:gd name="connsiteX3" fmla="*/ 12903 w 251614"/>
                        <a:gd name="connsiteY3" fmla="*/ 160884 h 319778"/>
                        <a:gd name="connsiteX4" fmla="*/ 5144 w 251614"/>
                        <a:gd name="connsiteY4" fmla="*/ 192436 h 319778"/>
                        <a:gd name="connsiteX5" fmla="*/ 58075 w 251614"/>
                        <a:gd name="connsiteY5" fmla="*/ 207953 h 319778"/>
                        <a:gd name="connsiteX6" fmla="*/ 62730 w 251614"/>
                        <a:gd name="connsiteY6" fmla="*/ 221746 h 319778"/>
                        <a:gd name="connsiteX7" fmla="*/ 43592 w 251614"/>
                        <a:gd name="connsiteY7" fmla="*/ 305712 h 319778"/>
                        <a:gd name="connsiteX8" fmla="*/ 63765 w 251614"/>
                        <a:gd name="connsiteY8" fmla="*/ 310884 h 319778"/>
                        <a:gd name="connsiteX9" fmla="*/ 118247 w 251614"/>
                        <a:gd name="connsiteY9" fmla="*/ 235884 h 319778"/>
                        <a:gd name="connsiteX10" fmla="*/ 133247 w 251614"/>
                        <a:gd name="connsiteY10" fmla="*/ 227263 h 319778"/>
                        <a:gd name="connsiteX11" fmla="*/ 187730 w 251614"/>
                        <a:gd name="connsiteY11" fmla="*/ 239332 h 319778"/>
                        <a:gd name="connsiteX12" fmla="*/ 207903 w 251614"/>
                        <a:gd name="connsiteY12" fmla="*/ 210884 h 319778"/>
                        <a:gd name="connsiteX13" fmla="*/ 188765 w 251614"/>
                        <a:gd name="connsiteY13" fmla="*/ 148987 h 319778"/>
                        <a:gd name="connsiteX14" fmla="*/ 193420 w 251614"/>
                        <a:gd name="connsiteY14" fmla="*/ 129849 h 319778"/>
                        <a:gd name="connsiteX15" fmla="*/ 246351 w 251614"/>
                        <a:gd name="connsiteY15" fmla="*/ 53298 h 319778"/>
                        <a:gd name="connsiteX16" fmla="*/ 238593 w 251614"/>
                        <a:gd name="connsiteY16" fmla="*/ 30539 h 319778"/>
                        <a:gd name="connsiteX17" fmla="*/ 172213 w 251614"/>
                        <a:gd name="connsiteY17" fmla="*/ 67263 h 319778"/>
                        <a:gd name="connsiteX18" fmla="*/ 159972 w 251614"/>
                        <a:gd name="connsiteY18" fmla="*/ 64160 h 319778"/>
                        <a:gd name="connsiteX19" fmla="*/ 138248 w 251614"/>
                        <a:gd name="connsiteY19" fmla="*/ 4849 h 319778"/>
                        <a:gd name="connsiteX20" fmla="*/ 113420 w 251614"/>
                        <a:gd name="connsiteY20" fmla="*/ 19159 h 319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1614" h="319778">
                          <a:moveTo>
                            <a:pt x="113247" y="19332"/>
                          </a:moveTo>
                          <a:lnTo>
                            <a:pt x="91524" y="103815"/>
                          </a:lnTo>
                          <a:cubicBezTo>
                            <a:pt x="89799" y="110884"/>
                            <a:pt x="84799" y="117608"/>
                            <a:pt x="79282" y="121056"/>
                          </a:cubicBezTo>
                          <a:lnTo>
                            <a:pt x="12903" y="160884"/>
                          </a:lnTo>
                          <a:cubicBezTo>
                            <a:pt x="489" y="168298"/>
                            <a:pt x="-4684" y="189505"/>
                            <a:pt x="5144" y="192436"/>
                          </a:cubicBezTo>
                          <a:lnTo>
                            <a:pt x="58075" y="207953"/>
                          </a:lnTo>
                          <a:cubicBezTo>
                            <a:pt x="62385" y="209160"/>
                            <a:pt x="64282" y="214677"/>
                            <a:pt x="62730" y="221746"/>
                          </a:cubicBezTo>
                          <a:lnTo>
                            <a:pt x="43592" y="305712"/>
                          </a:lnTo>
                          <a:cubicBezTo>
                            <a:pt x="39971" y="321574"/>
                            <a:pt x="53420" y="325022"/>
                            <a:pt x="63765" y="310884"/>
                          </a:cubicBezTo>
                          <a:lnTo>
                            <a:pt x="118247" y="235884"/>
                          </a:lnTo>
                          <a:cubicBezTo>
                            <a:pt x="122730" y="229677"/>
                            <a:pt x="128765" y="226229"/>
                            <a:pt x="133247" y="227263"/>
                          </a:cubicBezTo>
                          <a:lnTo>
                            <a:pt x="187730" y="239332"/>
                          </a:lnTo>
                          <a:cubicBezTo>
                            <a:pt x="197903" y="241574"/>
                            <a:pt x="211524" y="222608"/>
                            <a:pt x="207903" y="210884"/>
                          </a:cubicBezTo>
                          <a:lnTo>
                            <a:pt x="188765" y="148987"/>
                          </a:lnTo>
                          <a:cubicBezTo>
                            <a:pt x="187213" y="143815"/>
                            <a:pt x="188937" y="136229"/>
                            <a:pt x="193420" y="129849"/>
                          </a:cubicBezTo>
                          <a:lnTo>
                            <a:pt x="246351" y="53298"/>
                          </a:lnTo>
                          <a:cubicBezTo>
                            <a:pt x="256351" y="38815"/>
                            <a:pt x="251179" y="23642"/>
                            <a:pt x="238593" y="30539"/>
                          </a:cubicBezTo>
                          <a:lnTo>
                            <a:pt x="172213" y="67263"/>
                          </a:lnTo>
                          <a:cubicBezTo>
                            <a:pt x="166696" y="70366"/>
                            <a:pt x="161868" y="68987"/>
                            <a:pt x="159972" y="64160"/>
                          </a:cubicBezTo>
                          <a:lnTo>
                            <a:pt x="138248" y="4849"/>
                          </a:lnTo>
                          <a:cubicBezTo>
                            <a:pt x="134110" y="-6358"/>
                            <a:pt x="117386" y="3297"/>
                            <a:pt x="113420" y="1915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207" name="Group 2206">
                    <a:extLst>
                      <a:ext uri="{FF2B5EF4-FFF2-40B4-BE49-F238E27FC236}">
                        <a16:creationId xmlns:a16="http://schemas.microsoft.com/office/drawing/2014/main" id="{C5F088A4-1436-A9C2-444D-68463CCBA090}"/>
                      </a:ext>
                    </a:extLst>
                  </p:cNvPr>
                  <p:cNvGrpSpPr/>
                  <p:nvPr/>
                </p:nvGrpSpPr>
                <p:grpSpPr>
                  <a:xfrm>
                    <a:off x="6901145" y="773202"/>
                    <a:ext cx="181490" cy="224051"/>
                    <a:chOff x="7091668" y="666129"/>
                    <a:chExt cx="181490" cy="224051"/>
                  </a:xfrm>
                </p:grpSpPr>
                <p:sp>
                  <p:nvSpPr>
                    <p:cNvPr id="2208" name="Freeform: Shape 2207">
                      <a:extLst>
                        <a:ext uri="{FF2B5EF4-FFF2-40B4-BE49-F238E27FC236}">
                          <a16:creationId xmlns:a16="http://schemas.microsoft.com/office/drawing/2014/main" id="{6FA5DB07-1966-43DD-BEAF-258124944B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1668" y="666129"/>
                      <a:ext cx="173328" cy="220616"/>
                    </a:xfrm>
                    <a:custGeom>
                      <a:avLst/>
                      <a:gdLst>
                        <a:gd name="connsiteX0" fmla="*/ 113884 w 252596"/>
                        <a:gd name="connsiteY0" fmla="*/ 19327 h 321152"/>
                        <a:gd name="connsiteX1" fmla="*/ 91988 w 252596"/>
                        <a:gd name="connsiteY1" fmla="*/ 104327 h 321152"/>
                        <a:gd name="connsiteX2" fmla="*/ 79746 w 252596"/>
                        <a:gd name="connsiteY2" fmla="*/ 121569 h 321152"/>
                        <a:gd name="connsiteX3" fmla="*/ 13022 w 252596"/>
                        <a:gd name="connsiteY3" fmla="*/ 161569 h 321152"/>
                        <a:gd name="connsiteX4" fmla="*/ 5264 w 252596"/>
                        <a:gd name="connsiteY4" fmla="*/ 193293 h 321152"/>
                        <a:gd name="connsiteX5" fmla="*/ 58367 w 252596"/>
                        <a:gd name="connsiteY5" fmla="*/ 208810 h 321152"/>
                        <a:gd name="connsiteX6" fmla="*/ 63022 w 252596"/>
                        <a:gd name="connsiteY6" fmla="*/ 222603 h 321152"/>
                        <a:gd name="connsiteX7" fmla="*/ 43712 w 252596"/>
                        <a:gd name="connsiteY7" fmla="*/ 307086 h 321152"/>
                        <a:gd name="connsiteX8" fmla="*/ 63884 w 252596"/>
                        <a:gd name="connsiteY8" fmla="*/ 312259 h 321152"/>
                        <a:gd name="connsiteX9" fmla="*/ 118712 w 252596"/>
                        <a:gd name="connsiteY9" fmla="*/ 236914 h 321152"/>
                        <a:gd name="connsiteX10" fmla="*/ 133884 w 252596"/>
                        <a:gd name="connsiteY10" fmla="*/ 228121 h 321152"/>
                        <a:gd name="connsiteX11" fmla="*/ 188712 w 252596"/>
                        <a:gd name="connsiteY11" fmla="*/ 240190 h 321152"/>
                        <a:gd name="connsiteX12" fmla="*/ 208885 w 252596"/>
                        <a:gd name="connsiteY12" fmla="*/ 211569 h 321152"/>
                        <a:gd name="connsiteX13" fmla="*/ 189574 w 252596"/>
                        <a:gd name="connsiteY13" fmla="*/ 149500 h 321152"/>
                        <a:gd name="connsiteX14" fmla="*/ 194229 w 252596"/>
                        <a:gd name="connsiteY14" fmla="*/ 130362 h 321152"/>
                        <a:gd name="connsiteX15" fmla="*/ 247333 w 252596"/>
                        <a:gd name="connsiteY15" fmla="*/ 53465 h 321152"/>
                        <a:gd name="connsiteX16" fmla="*/ 239574 w 252596"/>
                        <a:gd name="connsiteY16" fmla="*/ 30707 h 321152"/>
                        <a:gd name="connsiteX17" fmla="*/ 172850 w 252596"/>
                        <a:gd name="connsiteY17" fmla="*/ 67603 h 321152"/>
                        <a:gd name="connsiteX18" fmla="*/ 160608 w 252596"/>
                        <a:gd name="connsiteY18" fmla="*/ 64500 h 321152"/>
                        <a:gd name="connsiteX19" fmla="*/ 138712 w 252596"/>
                        <a:gd name="connsiteY19" fmla="*/ 4845 h 321152"/>
                        <a:gd name="connsiteX20" fmla="*/ 113712 w 252596"/>
                        <a:gd name="connsiteY20" fmla="*/ 19327 h 321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2596" h="321152">
                          <a:moveTo>
                            <a:pt x="113884" y="19327"/>
                          </a:moveTo>
                          <a:lnTo>
                            <a:pt x="91988" y="104327"/>
                          </a:lnTo>
                          <a:cubicBezTo>
                            <a:pt x="90091" y="111396"/>
                            <a:pt x="85263" y="118293"/>
                            <a:pt x="79746" y="121569"/>
                          </a:cubicBezTo>
                          <a:lnTo>
                            <a:pt x="13022" y="161569"/>
                          </a:lnTo>
                          <a:cubicBezTo>
                            <a:pt x="436" y="169155"/>
                            <a:pt x="-4737" y="190362"/>
                            <a:pt x="5264" y="193293"/>
                          </a:cubicBezTo>
                          <a:lnTo>
                            <a:pt x="58367" y="208810"/>
                          </a:lnTo>
                          <a:cubicBezTo>
                            <a:pt x="62850" y="210017"/>
                            <a:pt x="64574" y="215534"/>
                            <a:pt x="63022" y="222603"/>
                          </a:cubicBezTo>
                          <a:lnTo>
                            <a:pt x="43712" y="307086"/>
                          </a:lnTo>
                          <a:cubicBezTo>
                            <a:pt x="40091" y="322948"/>
                            <a:pt x="53712" y="326397"/>
                            <a:pt x="63884" y="312259"/>
                          </a:cubicBezTo>
                          <a:lnTo>
                            <a:pt x="118712" y="236914"/>
                          </a:lnTo>
                          <a:cubicBezTo>
                            <a:pt x="123195" y="230707"/>
                            <a:pt x="129229" y="227259"/>
                            <a:pt x="133884" y="228121"/>
                          </a:cubicBezTo>
                          <a:lnTo>
                            <a:pt x="188712" y="240190"/>
                          </a:lnTo>
                          <a:cubicBezTo>
                            <a:pt x="199057" y="242431"/>
                            <a:pt x="212505" y="223293"/>
                            <a:pt x="208885" y="211569"/>
                          </a:cubicBezTo>
                          <a:lnTo>
                            <a:pt x="189574" y="149500"/>
                          </a:lnTo>
                          <a:cubicBezTo>
                            <a:pt x="188022" y="144327"/>
                            <a:pt x="189919" y="136741"/>
                            <a:pt x="194229" y="130362"/>
                          </a:cubicBezTo>
                          <a:lnTo>
                            <a:pt x="247333" y="53465"/>
                          </a:lnTo>
                          <a:cubicBezTo>
                            <a:pt x="257333" y="38982"/>
                            <a:pt x="252160" y="23638"/>
                            <a:pt x="239574" y="30707"/>
                          </a:cubicBezTo>
                          <a:lnTo>
                            <a:pt x="172850" y="67603"/>
                          </a:lnTo>
                          <a:cubicBezTo>
                            <a:pt x="167333" y="70707"/>
                            <a:pt x="162505" y="69500"/>
                            <a:pt x="160608" y="64500"/>
                          </a:cubicBezTo>
                          <a:lnTo>
                            <a:pt x="138712" y="4845"/>
                          </a:lnTo>
                          <a:cubicBezTo>
                            <a:pt x="134574" y="-6362"/>
                            <a:pt x="117850" y="3293"/>
                            <a:pt x="113712" y="19327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2209" name="Freeform: Shape 2208">
                      <a:extLst>
                        <a:ext uri="{FF2B5EF4-FFF2-40B4-BE49-F238E27FC236}">
                          <a16:creationId xmlns:a16="http://schemas.microsoft.com/office/drawing/2014/main" id="{3585C4CB-8A26-26E0-521B-FFCD4998B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0504" y="670508"/>
                      <a:ext cx="172654" cy="219672"/>
                    </a:xfrm>
                    <a:custGeom>
                      <a:avLst/>
                      <a:gdLst>
                        <a:gd name="connsiteX0" fmla="*/ 113247 w 251614"/>
                        <a:gd name="connsiteY0" fmla="*/ 19332 h 319778"/>
                        <a:gd name="connsiteX1" fmla="*/ 91524 w 251614"/>
                        <a:gd name="connsiteY1" fmla="*/ 103815 h 319778"/>
                        <a:gd name="connsiteX2" fmla="*/ 79282 w 251614"/>
                        <a:gd name="connsiteY2" fmla="*/ 121056 h 319778"/>
                        <a:gd name="connsiteX3" fmla="*/ 12903 w 251614"/>
                        <a:gd name="connsiteY3" fmla="*/ 160884 h 319778"/>
                        <a:gd name="connsiteX4" fmla="*/ 5144 w 251614"/>
                        <a:gd name="connsiteY4" fmla="*/ 192436 h 319778"/>
                        <a:gd name="connsiteX5" fmla="*/ 58075 w 251614"/>
                        <a:gd name="connsiteY5" fmla="*/ 207953 h 319778"/>
                        <a:gd name="connsiteX6" fmla="*/ 62730 w 251614"/>
                        <a:gd name="connsiteY6" fmla="*/ 221746 h 319778"/>
                        <a:gd name="connsiteX7" fmla="*/ 43592 w 251614"/>
                        <a:gd name="connsiteY7" fmla="*/ 305712 h 319778"/>
                        <a:gd name="connsiteX8" fmla="*/ 63765 w 251614"/>
                        <a:gd name="connsiteY8" fmla="*/ 310884 h 319778"/>
                        <a:gd name="connsiteX9" fmla="*/ 118247 w 251614"/>
                        <a:gd name="connsiteY9" fmla="*/ 235884 h 319778"/>
                        <a:gd name="connsiteX10" fmla="*/ 133247 w 251614"/>
                        <a:gd name="connsiteY10" fmla="*/ 227263 h 319778"/>
                        <a:gd name="connsiteX11" fmla="*/ 187730 w 251614"/>
                        <a:gd name="connsiteY11" fmla="*/ 239332 h 319778"/>
                        <a:gd name="connsiteX12" fmla="*/ 207903 w 251614"/>
                        <a:gd name="connsiteY12" fmla="*/ 210884 h 319778"/>
                        <a:gd name="connsiteX13" fmla="*/ 188765 w 251614"/>
                        <a:gd name="connsiteY13" fmla="*/ 148987 h 319778"/>
                        <a:gd name="connsiteX14" fmla="*/ 193420 w 251614"/>
                        <a:gd name="connsiteY14" fmla="*/ 129849 h 319778"/>
                        <a:gd name="connsiteX15" fmla="*/ 246351 w 251614"/>
                        <a:gd name="connsiteY15" fmla="*/ 53298 h 319778"/>
                        <a:gd name="connsiteX16" fmla="*/ 238593 w 251614"/>
                        <a:gd name="connsiteY16" fmla="*/ 30539 h 319778"/>
                        <a:gd name="connsiteX17" fmla="*/ 172213 w 251614"/>
                        <a:gd name="connsiteY17" fmla="*/ 67263 h 319778"/>
                        <a:gd name="connsiteX18" fmla="*/ 159972 w 251614"/>
                        <a:gd name="connsiteY18" fmla="*/ 64160 h 319778"/>
                        <a:gd name="connsiteX19" fmla="*/ 138248 w 251614"/>
                        <a:gd name="connsiteY19" fmla="*/ 4849 h 319778"/>
                        <a:gd name="connsiteX20" fmla="*/ 113420 w 251614"/>
                        <a:gd name="connsiteY20" fmla="*/ 19159 h 319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1614" h="319778">
                          <a:moveTo>
                            <a:pt x="113247" y="19332"/>
                          </a:moveTo>
                          <a:lnTo>
                            <a:pt x="91524" y="103815"/>
                          </a:lnTo>
                          <a:cubicBezTo>
                            <a:pt x="89799" y="110884"/>
                            <a:pt x="84799" y="117608"/>
                            <a:pt x="79282" y="121056"/>
                          </a:cubicBezTo>
                          <a:lnTo>
                            <a:pt x="12903" y="160884"/>
                          </a:lnTo>
                          <a:cubicBezTo>
                            <a:pt x="489" y="168298"/>
                            <a:pt x="-4684" y="189505"/>
                            <a:pt x="5144" y="192436"/>
                          </a:cubicBezTo>
                          <a:lnTo>
                            <a:pt x="58075" y="207953"/>
                          </a:lnTo>
                          <a:cubicBezTo>
                            <a:pt x="62385" y="209160"/>
                            <a:pt x="64282" y="214677"/>
                            <a:pt x="62730" y="221746"/>
                          </a:cubicBezTo>
                          <a:lnTo>
                            <a:pt x="43592" y="305712"/>
                          </a:lnTo>
                          <a:cubicBezTo>
                            <a:pt x="39971" y="321574"/>
                            <a:pt x="53420" y="325022"/>
                            <a:pt x="63765" y="310884"/>
                          </a:cubicBezTo>
                          <a:lnTo>
                            <a:pt x="118247" y="235884"/>
                          </a:lnTo>
                          <a:cubicBezTo>
                            <a:pt x="122730" y="229677"/>
                            <a:pt x="128765" y="226229"/>
                            <a:pt x="133247" y="227263"/>
                          </a:cubicBezTo>
                          <a:lnTo>
                            <a:pt x="187730" y="239332"/>
                          </a:lnTo>
                          <a:cubicBezTo>
                            <a:pt x="197903" y="241574"/>
                            <a:pt x="211524" y="222608"/>
                            <a:pt x="207903" y="210884"/>
                          </a:cubicBezTo>
                          <a:lnTo>
                            <a:pt x="188765" y="148987"/>
                          </a:lnTo>
                          <a:cubicBezTo>
                            <a:pt x="187213" y="143815"/>
                            <a:pt x="188937" y="136229"/>
                            <a:pt x="193420" y="129849"/>
                          </a:cubicBezTo>
                          <a:lnTo>
                            <a:pt x="246351" y="53298"/>
                          </a:lnTo>
                          <a:cubicBezTo>
                            <a:pt x="256351" y="38815"/>
                            <a:pt x="251179" y="23642"/>
                            <a:pt x="238593" y="30539"/>
                          </a:cubicBezTo>
                          <a:lnTo>
                            <a:pt x="172213" y="67263"/>
                          </a:lnTo>
                          <a:cubicBezTo>
                            <a:pt x="166696" y="70366"/>
                            <a:pt x="161868" y="68987"/>
                            <a:pt x="159972" y="64160"/>
                          </a:cubicBezTo>
                          <a:lnTo>
                            <a:pt x="138248" y="4849"/>
                          </a:lnTo>
                          <a:cubicBezTo>
                            <a:pt x="134110" y="-6358"/>
                            <a:pt x="117386" y="3297"/>
                            <a:pt x="113420" y="1915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210" name="Group 2209">
                    <a:extLst>
                      <a:ext uri="{FF2B5EF4-FFF2-40B4-BE49-F238E27FC236}">
                        <a16:creationId xmlns:a16="http://schemas.microsoft.com/office/drawing/2014/main" id="{217FC67C-36EC-929C-A968-299C00C99836}"/>
                      </a:ext>
                    </a:extLst>
                  </p:cNvPr>
                  <p:cNvGrpSpPr/>
                  <p:nvPr/>
                </p:nvGrpSpPr>
                <p:grpSpPr>
                  <a:xfrm>
                    <a:off x="6710622" y="884825"/>
                    <a:ext cx="181490" cy="224051"/>
                    <a:chOff x="7091668" y="666129"/>
                    <a:chExt cx="181490" cy="224051"/>
                  </a:xfrm>
                </p:grpSpPr>
                <p:sp>
                  <p:nvSpPr>
                    <p:cNvPr id="2211" name="Freeform: Shape 2210">
                      <a:extLst>
                        <a:ext uri="{FF2B5EF4-FFF2-40B4-BE49-F238E27FC236}">
                          <a16:creationId xmlns:a16="http://schemas.microsoft.com/office/drawing/2014/main" id="{023056F5-26B7-E1B5-7D2E-657CFE143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1668" y="666129"/>
                      <a:ext cx="173328" cy="220616"/>
                    </a:xfrm>
                    <a:custGeom>
                      <a:avLst/>
                      <a:gdLst>
                        <a:gd name="connsiteX0" fmla="*/ 113884 w 252596"/>
                        <a:gd name="connsiteY0" fmla="*/ 19327 h 321152"/>
                        <a:gd name="connsiteX1" fmla="*/ 91988 w 252596"/>
                        <a:gd name="connsiteY1" fmla="*/ 104327 h 321152"/>
                        <a:gd name="connsiteX2" fmla="*/ 79746 w 252596"/>
                        <a:gd name="connsiteY2" fmla="*/ 121569 h 321152"/>
                        <a:gd name="connsiteX3" fmla="*/ 13022 w 252596"/>
                        <a:gd name="connsiteY3" fmla="*/ 161569 h 321152"/>
                        <a:gd name="connsiteX4" fmla="*/ 5264 w 252596"/>
                        <a:gd name="connsiteY4" fmla="*/ 193293 h 321152"/>
                        <a:gd name="connsiteX5" fmla="*/ 58367 w 252596"/>
                        <a:gd name="connsiteY5" fmla="*/ 208810 h 321152"/>
                        <a:gd name="connsiteX6" fmla="*/ 63022 w 252596"/>
                        <a:gd name="connsiteY6" fmla="*/ 222603 h 321152"/>
                        <a:gd name="connsiteX7" fmla="*/ 43712 w 252596"/>
                        <a:gd name="connsiteY7" fmla="*/ 307086 h 321152"/>
                        <a:gd name="connsiteX8" fmla="*/ 63884 w 252596"/>
                        <a:gd name="connsiteY8" fmla="*/ 312259 h 321152"/>
                        <a:gd name="connsiteX9" fmla="*/ 118712 w 252596"/>
                        <a:gd name="connsiteY9" fmla="*/ 236914 h 321152"/>
                        <a:gd name="connsiteX10" fmla="*/ 133884 w 252596"/>
                        <a:gd name="connsiteY10" fmla="*/ 228121 h 321152"/>
                        <a:gd name="connsiteX11" fmla="*/ 188712 w 252596"/>
                        <a:gd name="connsiteY11" fmla="*/ 240190 h 321152"/>
                        <a:gd name="connsiteX12" fmla="*/ 208885 w 252596"/>
                        <a:gd name="connsiteY12" fmla="*/ 211569 h 321152"/>
                        <a:gd name="connsiteX13" fmla="*/ 189574 w 252596"/>
                        <a:gd name="connsiteY13" fmla="*/ 149500 h 321152"/>
                        <a:gd name="connsiteX14" fmla="*/ 194229 w 252596"/>
                        <a:gd name="connsiteY14" fmla="*/ 130362 h 321152"/>
                        <a:gd name="connsiteX15" fmla="*/ 247333 w 252596"/>
                        <a:gd name="connsiteY15" fmla="*/ 53465 h 321152"/>
                        <a:gd name="connsiteX16" fmla="*/ 239574 w 252596"/>
                        <a:gd name="connsiteY16" fmla="*/ 30707 h 321152"/>
                        <a:gd name="connsiteX17" fmla="*/ 172850 w 252596"/>
                        <a:gd name="connsiteY17" fmla="*/ 67603 h 321152"/>
                        <a:gd name="connsiteX18" fmla="*/ 160608 w 252596"/>
                        <a:gd name="connsiteY18" fmla="*/ 64500 h 321152"/>
                        <a:gd name="connsiteX19" fmla="*/ 138712 w 252596"/>
                        <a:gd name="connsiteY19" fmla="*/ 4845 h 321152"/>
                        <a:gd name="connsiteX20" fmla="*/ 113712 w 252596"/>
                        <a:gd name="connsiteY20" fmla="*/ 19327 h 321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2596" h="321152">
                          <a:moveTo>
                            <a:pt x="113884" y="19327"/>
                          </a:moveTo>
                          <a:lnTo>
                            <a:pt x="91988" y="104327"/>
                          </a:lnTo>
                          <a:cubicBezTo>
                            <a:pt x="90091" y="111396"/>
                            <a:pt x="85263" y="118293"/>
                            <a:pt x="79746" y="121569"/>
                          </a:cubicBezTo>
                          <a:lnTo>
                            <a:pt x="13022" y="161569"/>
                          </a:lnTo>
                          <a:cubicBezTo>
                            <a:pt x="436" y="169155"/>
                            <a:pt x="-4737" y="190362"/>
                            <a:pt x="5264" y="193293"/>
                          </a:cubicBezTo>
                          <a:lnTo>
                            <a:pt x="58367" y="208810"/>
                          </a:lnTo>
                          <a:cubicBezTo>
                            <a:pt x="62850" y="210017"/>
                            <a:pt x="64574" y="215534"/>
                            <a:pt x="63022" y="222603"/>
                          </a:cubicBezTo>
                          <a:lnTo>
                            <a:pt x="43712" y="307086"/>
                          </a:lnTo>
                          <a:cubicBezTo>
                            <a:pt x="40091" y="322948"/>
                            <a:pt x="53712" y="326397"/>
                            <a:pt x="63884" y="312259"/>
                          </a:cubicBezTo>
                          <a:lnTo>
                            <a:pt x="118712" y="236914"/>
                          </a:lnTo>
                          <a:cubicBezTo>
                            <a:pt x="123195" y="230707"/>
                            <a:pt x="129229" y="227259"/>
                            <a:pt x="133884" y="228121"/>
                          </a:cubicBezTo>
                          <a:lnTo>
                            <a:pt x="188712" y="240190"/>
                          </a:lnTo>
                          <a:cubicBezTo>
                            <a:pt x="199057" y="242431"/>
                            <a:pt x="212505" y="223293"/>
                            <a:pt x="208885" y="211569"/>
                          </a:cubicBezTo>
                          <a:lnTo>
                            <a:pt x="189574" y="149500"/>
                          </a:lnTo>
                          <a:cubicBezTo>
                            <a:pt x="188022" y="144327"/>
                            <a:pt x="189919" y="136741"/>
                            <a:pt x="194229" y="130362"/>
                          </a:cubicBezTo>
                          <a:lnTo>
                            <a:pt x="247333" y="53465"/>
                          </a:lnTo>
                          <a:cubicBezTo>
                            <a:pt x="257333" y="38982"/>
                            <a:pt x="252160" y="23638"/>
                            <a:pt x="239574" y="30707"/>
                          </a:cubicBezTo>
                          <a:lnTo>
                            <a:pt x="172850" y="67603"/>
                          </a:lnTo>
                          <a:cubicBezTo>
                            <a:pt x="167333" y="70707"/>
                            <a:pt x="162505" y="69500"/>
                            <a:pt x="160608" y="64500"/>
                          </a:cubicBezTo>
                          <a:lnTo>
                            <a:pt x="138712" y="4845"/>
                          </a:lnTo>
                          <a:cubicBezTo>
                            <a:pt x="134574" y="-6362"/>
                            <a:pt x="117850" y="3293"/>
                            <a:pt x="113712" y="19327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2212" name="Freeform: Shape 2211">
                      <a:extLst>
                        <a:ext uri="{FF2B5EF4-FFF2-40B4-BE49-F238E27FC236}">
                          <a16:creationId xmlns:a16="http://schemas.microsoft.com/office/drawing/2014/main" id="{E8C81FE0-8911-56CE-62EB-9987B17F7B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0504" y="670508"/>
                      <a:ext cx="172654" cy="219672"/>
                    </a:xfrm>
                    <a:custGeom>
                      <a:avLst/>
                      <a:gdLst>
                        <a:gd name="connsiteX0" fmla="*/ 113247 w 251614"/>
                        <a:gd name="connsiteY0" fmla="*/ 19332 h 319778"/>
                        <a:gd name="connsiteX1" fmla="*/ 91524 w 251614"/>
                        <a:gd name="connsiteY1" fmla="*/ 103815 h 319778"/>
                        <a:gd name="connsiteX2" fmla="*/ 79282 w 251614"/>
                        <a:gd name="connsiteY2" fmla="*/ 121056 h 319778"/>
                        <a:gd name="connsiteX3" fmla="*/ 12903 w 251614"/>
                        <a:gd name="connsiteY3" fmla="*/ 160884 h 319778"/>
                        <a:gd name="connsiteX4" fmla="*/ 5144 w 251614"/>
                        <a:gd name="connsiteY4" fmla="*/ 192436 h 319778"/>
                        <a:gd name="connsiteX5" fmla="*/ 58075 w 251614"/>
                        <a:gd name="connsiteY5" fmla="*/ 207953 h 319778"/>
                        <a:gd name="connsiteX6" fmla="*/ 62730 w 251614"/>
                        <a:gd name="connsiteY6" fmla="*/ 221746 h 319778"/>
                        <a:gd name="connsiteX7" fmla="*/ 43592 w 251614"/>
                        <a:gd name="connsiteY7" fmla="*/ 305712 h 319778"/>
                        <a:gd name="connsiteX8" fmla="*/ 63765 w 251614"/>
                        <a:gd name="connsiteY8" fmla="*/ 310884 h 319778"/>
                        <a:gd name="connsiteX9" fmla="*/ 118247 w 251614"/>
                        <a:gd name="connsiteY9" fmla="*/ 235884 h 319778"/>
                        <a:gd name="connsiteX10" fmla="*/ 133247 w 251614"/>
                        <a:gd name="connsiteY10" fmla="*/ 227263 h 319778"/>
                        <a:gd name="connsiteX11" fmla="*/ 187730 w 251614"/>
                        <a:gd name="connsiteY11" fmla="*/ 239332 h 319778"/>
                        <a:gd name="connsiteX12" fmla="*/ 207903 w 251614"/>
                        <a:gd name="connsiteY12" fmla="*/ 210884 h 319778"/>
                        <a:gd name="connsiteX13" fmla="*/ 188765 w 251614"/>
                        <a:gd name="connsiteY13" fmla="*/ 148987 h 319778"/>
                        <a:gd name="connsiteX14" fmla="*/ 193420 w 251614"/>
                        <a:gd name="connsiteY14" fmla="*/ 129849 h 319778"/>
                        <a:gd name="connsiteX15" fmla="*/ 246351 w 251614"/>
                        <a:gd name="connsiteY15" fmla="*/ 53298 h 319778"/>
                        <a:gd name="connsiteX16" fmla="*/ 238593 w 251614"/>
                        <a:gd name="connsiteY16" fmla="*/ 30539 h 319778"/>
                        <a:gd name="connsiteX17" fmla="*/ 172213 w 251614"/>
                        <a:gd name="connsiteY17" fmla="*/ 67263 h 319778"/>
                        <a:gd name="connsiteX18" fmla="*/ 159972 w 251614"/>
                        <a:gd name="connsiteY18" fmla="*/ 64160 h 319778"/>
                        <a:gd name="connsiteX19" fmla="*/ 138248 w 251614"/>
                        <a:gd name="connsiteY19" fmla="*/ 4849 h 319778"/>
                        <a:gd name="connsiteX20" fmla="*/ 113420 w 251614"/>
                        <a:gd name="connsiteY20" fmla="*/ 19159 h 319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1614" h="319778">
                          <a:moveTo>
                            <a:pt x="113247" y="19332"/>
                          </a:moveTo>
                          <a:lnTo>
                            <a:pt x="91524" y="103815"/>
                          </a:lnTo>
                          <a:cubicBezTo>
                            <a:pt x="89799" y="110884"/>
                            <a:pt x="84799" y="117608"/>
                            <a:pt x="79282" y="121056"/>
                          </a:cubicBezTo>
                          <a:lnTo>
                            <a:pt x="12903" y="160884"/>
                          </a:lnTo>
                          <a:cubicBezTo>
                            <a:pt x="489" y="168298"/>
                            <a:pt x="-4684" y="189505"/>
                            <a:pt x="5144" y="192436"/>
                          </a:cubicBezTo>
                          <a:lnTo>
                            <a:pt x="58075" y="207953"/>
                          </a:lnTo>
                          <a:cubicBezTo>
                            <a:pt x="62385" y="209160"/>
                            <a:pt x="64282" y="214677"/>
                            <a:pt x="62730" y="221746"/>
                          </a:cubicBezTo>
                          <a:lnTo>
                            <a:pt x="43592" y="305712"/>
                          </a:lnTo>
                          <a:cubicBezTo>
                            <a:pt x="39971" y="321574"/>
                            <a:pt x="53420" y="325022"/>
                            <a:pt x="63765" y="310884"/>
                          </a:cubicBezTo>
                          <a:lnTo>
                            <a:pt x="118247" y="235884"/>
                          </a:lnTo>
                          <a:cubicBezTo>
                            <a:pt x="122730" y="229677"/>
                            <a:pt x="128765" y="226229"/>
                            <a:pt x="133247" y="227263"/>
                          </a:cubicBezTo>
                          <a:lnTo>
                            <a:pt x="187730" y="239332"/>
                          </a:lnTo>
                          <a:cubicBezTo>
                            <a:pt x="197903" y="241574"/>
                            <a:pt x="211524" y="222608"/>
                            <a:pt x="207903" y="210884"/>
                          </a:cubicBezTo>
                          <a:lnTo>
                            <a:pt x="188765" y="148987"/>
                          </a:lnTo>
                          <a:cubicBezTo>
                            <a:pt x="187213" y="143815"/>
                            <a:pt x="188937" y="136229"/>
                            <a:pt x="193420" y="129849"/>
                          </a:cubicBezTo>
                          <a:lnTo>
                            <a:pt x="246351" y="53298"/>
                          </a:lnTo>
                          <a:cubicBezTo>
                            <a:pt x="256351" y="38815"/>
                            <a:pt x="251179" y="23642"/>
                            <a:pt x="238593" y="30539"/>
                          </a:cubicBezTo>
                          <a:lnTo>
                            <a:pt x="172213" y="67263"/>
                          </a:lnTo>
                          <a:cubicBezTo>
                            <a:pt x="166696" y="70366"/>
                            <a:pt x="161868" y="68987"/>
                            <a:pt x="159972" y="64160"/>
                          </a:cubicBezTo>
                          <a:lnTo>
                            <a:pt x="138248" y="4849"/>
                          </a:lnTo>
                          <a:cubicBezTo>
                            <a:pt x="134110" y="-6358"/>
                            <a:pt x="117386" y="3297"/>
                            <a:pt x="113420" y="1915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213" name="Group 2212">
                    <a:extLst>
                      <a:ext uri="{FF2B5EF4-FFF2-40B4-BE49-F238E27FC236}">
                        <a16:creationId xmlns:a16="http://schemas.microsoft.com/office/drawing/2014/main" id="{20D70F16-CAE2-1FA4-81BC-4E23A92C0A28}"/>
                      </a:ext>
                    </a:extLst>
                  </p:cNvPr>
                  <p:cNvGrpSpPr/>
                  <p:nvPr/>
                </p:nvGrpSpPr>
                <p:grpSpPr>
                  <a:xfrm>
                    <a:off x="6520099" y="997647"/>
                    <a:ext cx="181490" cy="224051"/>
                    <a:chOff x="7091668" y="666129"/>
                    <a:chExt cx="181490" cy="224051"/>
                  </a:xfrm>
                </p:grpSpPr>
                <p:sp>
                  <p:nvSpPr>
                    <p:cNvPr id="2214" name="Freeform: Shape 2213">
                      <a:extLst>
                        <a:ext uri="{FF2B5EF4-FFF2-40B4-BE49-F238E27FC236}">
                          <a16:creationId xmlns:a16="http://schemas.microsoft.com/office/drawing/2014/main" id="{F914C656-B1E1-CFB9-39CF-2EFB0779A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1668" y="666129"/>
                      <a:ext cx="173328" cy="220616"/>
                    </a:xfrm>
                    <a:custGeom>
                      <a:avLst/>
                      <a:gdLst>
                        <a:gd name="connsiteX0" fmla="*/ 113884 w 252596"/>
                        <a:gd name="connsiteY0" fmla="*/ 19327 h 321152"/>
                        <a:gd name="connsiteX1" fmla="*/ 91988 w 252596"/>
                        <a:gd name="connsiteY1" fmla="*/ 104327 h 321152"/>
                        <a:gd name="connsiteX2" fmla="*/ 79746 w 252596"/>
                        <a:gd name="connsiteY2" fmla="*/ 121569 h 321152"/>
                        <a:gd name="connsiteX3" fmla="*/ 13022 w 252596"/>
                        <a:gd name="connsiteY3" fmla="*/ 161569 h 321152"/>
                        <a:gd name="connsiteX4" fmla="*/ 5264 w 252596"/>
                        <a:gd name="connsiteY4" fmla="*/ 193293 h 321152"/>
                        <a:gd name="connsiteX5" fmla="*/ 58367 w 252596"/>
                        <a:gd name="connsiteY5" fmla="*/ 208810 h 321152"/>
                        <a:gd name="connsiteX6" fmla="*/ 63022 w 252596"/>
                        <a:gd name="connsiteY6" fmla="*/ 222603 h 321152"/>
                        <a:gd name="connsiteX7" fmla="*/ 43712 w 252596"/>
                        <a:gd name="connsiteY7" fmla="*/ 307086 h 321152"/>
                        <a:gd name="connsiteX8" fmla="*/ 63884 w 252596"/>
                        <a:gd name="connsiteY8" fmla="*/ 312259 h 321152"/>
                        <a:gd name="connsiteX9" fmla="*/ 118712 w 252596"/>
                        <a:gd name="connsiteY9" fmla="*/ 236914 h 321152"/>
                        <a:gd name="connsiteX10" fmla="*/ 133884 w 252596"/>
                        <a:gd name="connsiteY10" fmla="*/ 228121 h 321152"/>
                        <a:gd name="connsiteX11" fmla="*/ 188712 w 252596"/>
                        <a:gd name="connsiteY11" fmla="*/ 240190 h 321152"/>
                        <a:gd name="connsiteX12" fmla="*/ 208885 w 252596"/>
                        <a:gd name="connsiteY12" fmla="*/ 211569 h 321152"/>
                        <a:gd name="connsiteX13" fmla="*/ 189574 w 252596"/>
                        <a:gd name="connsiteY13" fmla="*/ 149500 h 321152"/>
                        <a:gd name="connsiteX14" fmla="*/ 194229 w 252596"/>
                        <a:gd name="connsiteY14" fmla="*/ 130362 h 321152"/>
                        <a:gd name="connsiteX15" fmla="*/ 247333 w 252596"/>
                        <a:gd name="connsiteY15" fmla="*/ 53465 h 321152"/>
                        <a:gd name="connsiteX16" fmla="*/ 239574 w 252596"/>
                        <a:gd name="connsiteY16" fmla="*/ 30707 h 321152"/>
                        <a:gd name="connsiteX17" fmla="*/ 172850 w 252596"/>
                        <a:gd name="connsiteY17" fmla="*/ 67603 h 321152"/>
                        <a:gd name="connsiteX18" fmla="*/ 160608 w 252596"/>
                        <a:gd name="connsiteY18" fmla="*/ 64500 h 321152"/>
                        <a:gd name="connsiteX19" fmla="*/ 138712 w 252596"/>
                        <a:gd name="connsiteY19" fmla="*/ 4845 h 321152"/>
                        <a:gd name="connsiteX20" fmla="*/ 113712 w 252596"/>
                        <a:gd name="connsiteY20" fmla="*/ 19327 h 3211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2596" h="321152">
                          <a:moveTo>
                            <a:pt x="113884" y="19327"/>
                          </a:moveTo>
                          <a:lnTo>
                            <a:pt x="91988" y="104327"/>
                          </a:lnTo>
                          <a:cubicBezTo>
                            <a:pt x="90091" y="111396"/>
                            <a:pt x="85263" y="118293"/>
                            <a:pt x="79746" y="121569"/>
                          </a:cubicBezTo>
                          <a:lnTo>
                            <a:pt x="13022" y="161569"/>
                          </a:lnTo>
                          <a:cubicBezTo>
                            <a:pt x="436" y="169155"/>
                            <a:pt x="-4737" y="190362"/>
                            <a:pt x="5264" y="193293"/>
                          </a:cubicBezTo>
                          <a:lnTo>
                            <a:pt x="58367" y="208810"/>
                          </a:lnTo>
                          <a:cubicBezTo>
                            <a:pt x="62850" y="210017"/>
                            <a:pt x="64574" y="215534"/>
                            <a:pt x="63022" y="222603"/>
                          </a:cubicBezTo>
                          <a:lnTo>
                            <a:pt x="43712" y="307086"/>
                          </a:lnTo>
                          <a:cubicBezTo>
                            <a:pt x="40091" y="322948"/>
                            <a:pt x="53712" y="326397"/>
                            <a:pt x="63884" y="312259"/>
                          </a:cubicBezTo>
                          <a:lnTo>
                            <a:pt x="118712" y="236914"/>
                          </a:lnTo>
                          <a:cubicBezTo>
                            <a:pt x="123195" y="230707"/>
                            <a:pt x="129229" y="227259"/>
                            <a:pt x="133884" y="228121"/>
                          </a:cubicBezTo>
                          <a:lnTo>
                            <a:pt x="188712" y="240190"/>
                          </a:lnTo>
                          <a:cubicBezTo>
                            <a:pt x="199057" y="242431"/>
                            <a:pt x="212505" y="223293"/>
                            <a:pt x="208885" y="211569"/>
                          </a:cubicBezTo>
                          <a:lnTo>
                            <a:pt x="189574" y="149500"/>
                          </a:lnTo>
                          <a:cubicBezTo>
                            <a:pt x="188022" y="144327"/>
                            <a:pt x="189919" y="136741"/>
                            <a:pt x="194229" y="130362"/>
                          </a:cubicBezTo>
                          <a:lnTo>
                            <a:pt x="247333" y="53465"/>
                          </a:lnTo>
                          <a:cubicBezTo>
                            <a:pt x="257333" y="38982"/>
                            <a:pt x="252160" y="23638"/>
                            <a:pt x="239574" y="30707"/>
                          </a:cubicBezTo>
                          <a:lnTo>
                            <a:pt x="172850" y="67603"/>
                          </a:lnTo>
                          <a:cubicBezTo>
                            <a:pt x="167333" y="70707"/>
                            <a:pt x="162505" y="69500"/>
                            <a:pt x="160608" y="64500"/>
                          </a:cubicBezTo>
                          <a:lnTo>
                            <a:pt x="138712" y="4845"/>
                          </a:lnTo>
                          <a:cubicBezTo>
                            <a:pt x="134574" y="-6362"/>
                            <a:pt x="117850" y="3293"/>
                            <a:pt x="113712" y="19327"/>
                          </a:cubicBezTo>
                          <a:close/>
                        </a:path>
                      </a:pathLst>
                    </a:cu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2215" name="Freeform: Shape 2214">
                      <a:extLst>
                        <a:ext uri="{FF2B5EF4-FFF2-40B4-BE49-F238E27FC236}">
                          <a16:creationId xmlns:a16="http://schemas.microsoft.com/office/drawing/2014/main" id="{C529CCAB-50B7-8470-D88D-BD1CCDE024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0504" y="670508"/>
                      <a:ext cx="172654" cy="219672"/>
                    </a:xfrm>
                    <a:custGeom>
                      <a:avLst/>
                      <a:gdLst>
                        <a:gd name="connsiteX0" fmla="*/ 113247 w 251614"/>
                        <a:gd name="connsiteY0" fmla="*/ 19332 h 319778"/>
                        <a:gd name="connsiteX1" fmla="*/ 91524 w 251614"/>
                        <a:gd name="connsiteY1" fmla="*/ 103815 h 319778"/>
                        <a:gd name="connsiteX2" fmla="*/ 79282 w 251614"/>
                        <a:gd name="connsiteY2" fmla="*/ 121056 h 319778"/>
                        <a:gd name="connsiteX3" fmla="*/ 12903 w 251614"/>
                        <a:gd name="connsiteY3" fmla="*/ 160884 h 319778"/>
                        <a:gd name="connsiteX4" fmla="*/ 5144 w 251614"/>
                        <a:gd name="connsiteY4" fmla="*/ 192436 h 319778"/>
                        <a:gd name="connsiteX5" fmla="*/ 58075 w 251614"/>
                        <a:gd name="connsiteY5" fmla="*/ 207953 h 319778"/>
                        <a:gd name="connsiteX6" fmla="*/ 62730 w 251614"/>
                        <a:gd name="connsiteY6" fmla="*/ 221746 h 319778"/>
                        <a:gd name="connsiteX7" fmla="*/ 43592 w 251614"/>
                        <a:gd name="connsiteY7" fmla="*/ 305712 h 319778"/>
                        <a:gd name="connsiteX8" fmla="*/ 63765 w 251614"/>
                        <a:gd name="connsiteY8" fmla="*/ 310884 h 319778"/>
                        <a:gd name="connsiteX9" fmla="*/ 118247 w 251614"/>
                        <a:gd name="connsiteY9" fmla="*/ 235884 h 319778"/>
                        <a:gd name="connsiteX10" fmla="*/ 133247 w 251614"/>
                        <a:gd name="connsiteY10" fmla="*/ 227263 h 319778"/>
                        <a:gd name="connsiteX11" fmla="*/ 187730 w 251614"/>
                        <a:gd name="connsiteY11" fmla="*/ 239332 h 319778"/>
                        <a:gd name="connsiteX12" fmla="*/ 207903 w 251614"/>
                        <a:gd name="connsiteY12" fmla="*/ 210884 h 319778"/>
                        <a:gd name="connsiteX13" fmla="*/ 188765 w 251614"/>
                        <a:gd name="connsiteY13" fmla="*/ 148987 h 319778"/>
                        <a:gd name="connsiteX14" fmla="*/ 193420 w 251614"/>
                        <a:gd name="connsiteY14" fmla="*/ 129849 h 319778"/>
                        <a:gd name="connsiteX15" fmla="*/ 246351 w 251614"/>
                        <a:gd name="connsiteY15" fmla="*/ 53298 h 319778"/>
                        <a:gd name="connsiteX16" fmla="*/ 238593 w 251614"/>
                        <a:gd name="connsiteY16" fmla="*/ 30539 h 319778"/>
                        <a:gd name="connsiteX17" fmla="*/ 172213 w 251614"/>
                        <a:gd name="connsiteY17" fmla="*/ 67263 h 319778"/>
                        <a:gd name="connsiteX18" fmla="*/ 159972 w 251614"/>
                        <a:gd name="connsiteY18" fmla="*/ 64160 h 319778"/>
                        <a:gd name="connsiteX19" fmla="*/ 138248 w 251614"/>
                        <a:gd name="connsiteY19" fmla="*/ 4849 h 319778"/>
                        <a:gd name="connsiteX20" fmla="*/ 113420 w 251614"/>
                        <a:gd name="connsiteY20" fmla="*/ 19159 h 319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51614" h="319778">
                          <a:moveTo>
                            <a:pt x="113247" y="19332"/>
                          </a:moveTo>
                          <a:lnTo>
                            <a:pt x="91524" y="103815"/>
                          </a:lnTo>
                          <a:cubicBezTo>
                            <a:pt x="89799" y="110884"/>
                            <a:pt x="84799" y="117608"/>
                            <a:pt x="79282" y="121056"/>
                          </a:cubicBezTo>
                          <a:lnTo>
                            <a:pt x="12903" y="160884"/>
                          </a:lnTo>
                          <a:cubicBezTo>
                            <a:pt x="489" y="168298"/>
                            <a:pt x="-4684" y="189505"/>
                            <a:pt x="5144" y="192436"/>
                          </a:cubicBezTo>
                          <a:lnTo>
                            <a:pt x="58075" y="207953"/>
                          </a:lnTo>
                          <a:cubicBezTo>
                            <a:pt x="62385" y="209160"/>
                            <a:pt x="64282" y="214677"/>
                            <a:pt x="62730" y="221746"/>
                          </a:cubicBezTo>
                          <a:lnTo>
                            <a:pt x="43592" y="305712"/>
                          </a:lnTo>
                          <a:cubicBezTo>
                            <a:pt x="39971" y="321574"/>
                            <a:pt x="53420" y="325022"/>
                            <a:pt x="63765" y="310884"/>
                          </a:cubicBezTo>
                          <a:lnTo>
                            <a:pt x="118247" y="235884"/>
                          </a:lnTo>
                          <a:cubicBezTo>
                            <a:pt x="122730" y="229677"/>
                            <a:pt x="128765" y="226229"/>
                            <a:pt x="133247" y="227263"/>
                          </a:cubicBezTo>
                          <a:lnTo>
                            <a:pt x="187730" y="239332"/>
                          </a:lnTo>
                          <a:cubicBezTo>
                            <a:pt x="197903" y="241574"/>
                            <a:pt x="211524" y="222608"/>
                            <a:pt x="207903" y="210884"/>
                          </a:cubicBezTo>
                          <a:lnTo>
                            <a:pt x="188765" y="148987"/>
                          </a:lnTo>
                          <a:cubicBezTo>
                            <a:pt x="187213" y="143815"/>
                            <a:pt x="188937" y="136229"/>
                            <a:pt x="193420" y="129849"/>
                          </a:cubicBezTo>
                          <a:lnTo>
                            <a:pt x="246351" y="53298"/>
                          </a:lnTo>
                          <a:cubicBezTo>
                            <a:pt x="256351" y="38815"/>
                            <a:pt x="251179" y="23642"/>
                            <a:pt x="238593" y="30539"/>
                          </a:cubicBezTo>
                          <a:lnTo>
                            <a:pt x="172213" y="67263"/>
                          </a:lnTo>
                          <a:cubicBezTo>
                            <a:pt x="166696" y="70366"/>
                            <a:pt x="161868" y="68987"/>
                            <a:pt x="159972" y="64160"/>
                          </a:cubicBezTo>
                          <a:lnTo>
                            <a:pt x="138248" y="4849"/>
                          </a:lnTo>
                          <a:cubicBezTo>
                            <a:pt x="134110" y="-6358"/>
                            <a:pt x="117386" y="3297"/>
                            <a:pt x="113420" y="19159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</p:grpSp>
          <p:grpSp>
            <p:nvGrpSpPr>
              <p:cNvPr id="2540" name="Group 2539">
                <a:extLst>
                  <a:ext uri="{FF2B5EF4-FFF2-40B4-BE49-F238E27FC236}">
                    <a16:creationId xmlns:a16="http://schemas.microsoft.com/office/drawing/2014/main" id="{7460DCF6-ED06-4DC3-95E2-DEC53087BC9D}"/>
                  </a:ext>
                </a:extLst>
              </p:cNvPr>
              <p:cNvGrpSpPr/>
              <p:nvPr/>
            </p:nvGrpSpPr>
            <p:grpSpPr>
              <a:xfrm>
                <a:off x="7282618" y="525824"/>
                <a:ext cx="461229" cy="836500"/>
                <a:chOff x="7282618" y="525824"/>
                <a:chExt cx="461229" cy="836500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888E7994-B607-E42A-1B4D-52E77A72029E}"/>
                    </a:ext>
                  </a:extLst>
                </p:cNvPr>
                <p:cNvSpPr/>
                <p:nvPr/>
              </p:nvSpPr>
              <p:spPr>
                <a:xfrm>
                  <a:off x="7282618" y="557282"/>
                  <a:ext cx="173328" cy="220616"/>
                </a:xfrm>
                <a:custGeom>
                  <a:avLst/>
                  <a:gdLst>
                    <a:gd name="connsiteX0" fmla="*/ 113884 w 252596"/>
                    <a:gd name="connsiteY0" fmla="*/ 19327 h 321152"/>
                    <a:gd name="connsiteX1" fmla="*/ 91988 w 252596"/>
                    <a:gd name="connsiteY1" fmla="*/ 104327 h 321152"/>
                    <a:gd name="connsiteX2" fmla="*/ 79746 w 252596"/>
                    <a:gd name="connsiteY2" fmla="*/ 121569 h 321152"/>
                    <a:gd name="connsiteX3" fmla="*/ 13022 w 252596"/>
                    <a:gd name="connsiteY3" fmla="*/ 161569 h 321152"/>
                    <a:gd name="connsiteX4" fmla="*/ 5263 w 252596"/>
                    <a:gd name="connsiteY4" fmla="*/ 193293 h 321152"/>
                    <a:gd name="connsiteX5" fmla="*/ 58367 w 252596"/>
                    <a:gd name="connsiteY5" fmla="*/ 208810 h 321152"/>
                    <a:gd name="connsiteX6" fmla="*/ 63022 w 252596"/>
                    <a:gd name="connsiteY6" fmla="*/ 222603 h 321152"/>
                    <a:gd name="connsiteX7" fmla="*/ 43712 w 252596"/>
                    <a:gd name="connsiteY7" fmla="*/ 307086 h 321152"/>
                    <a:gd name="connsiteX8" fmla="*/ 63884 w 252596"/>
                    <a:gd name="connsiteY8" fmla="*/ 312259 h 321152"/>
                    <a:gd name="connsiteX9" fmla="*/ 118712 w 252596"/>
                    <a:gd name="connsiteY9" fmla="*/ 236914 h 321152"/>
                    <a:gd name="connsiteX10" fmla="*/ 133884 w 252596"/>
                    <a:gd name="connsiteY10" fmla="*/ 228121 h 321152"/>
                    <a:gd name="connsiteX11" fmla="*/ 188712 w 252596"/>
                    <a:gd name="connsiteY11" fmla="*/ 240190 h 321152"/>
                    <a:gd name="connsiteX12" fmla="*/ 208884 w 252596"/>
                    <a:gd name="connsiteY12" fmla="*/ 211569 h 321152"/>
                    <a:gd name="connsiteX13" fmla="*/ 189574 w 252596"/>
                    <a:gd name="connsiteY13" fmla="*/ 149500 h 321152"/>
                    <a:gd name="connsiteX14" fmla="*/ 194229 w 252596"/>
                    <a:gd name="connsiteY14" fmla="*/ 130362 h 321152"/>
                    <a:gd name="connsiteX15" fmla="*/ 247333 w 252596"/>
                    <a:gd name="connsiteY15" fmla="*/ 53465 h 321152"/>
                    <a:gd name="connsiteX16" fmla="*/ 239574 w 252596"/>
                    <a:gd name="connsiteY16" fmla="*/ 30707 h 321152"/>
                    <a:gd name="connsiteX17" fmla="*/ 172850 w 252596"/>
                    <a:gd name="connsiteY17" fmla="*/ 67603 h 321152"/>
                    <a:gd name="connsiteX18" fmla="*/ 160609 w 252596"/>
                    <a:gd name="connsiteY18" fmla="*/ 64500 h 321152"/>
                    <a:gd name="connsiteX19" fmla="*/ 138712 w 252596"/>
                    <a:gd name="connsiteY19" fmla="*/ 4844 h 321152"/>
                    <a:gd name="connsiteX20" fmla="*/ 113712 w 252596"/>
                    <a:gd name="connsiteY20" fmla="*/ 19327 h 321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2596" h="321152">
                      <a:moveTo>
                        <a:pt x="113884" y="19327"/>
                      </a:moveTo>
                      <a:lnTo>
                        <a:pt x="91988" y="104327"/>
                      </a:lnTo>
                      <a:cubicBezTo>
                        <a:pt x="90091" y="111396"/>
                        <a:pt x="85264" y="118293"/>
                        <a:pt x="79746" y="121569"/>
                      </a:cubicBezTo>
                      <a:lnTo>
                        <a:pt x="13022" y="161569"/>
                      </a:lnTo>
                      <a:cubicBezTo>
                        <a:pt x="436" y="169155"/>
                        <a:pt x="-4737" y="190362"/>
                        <a:pt x="5263" y="193293"/>
                      </a:cubicBezTo>
                      <a:lnTo>
                        <a:pt x="58367" y="208810"/>
                      </a:lnTo>
                      <a:cubicBezTo>
                        <a:pt x="62850" y="210017"/>
                        <a:pt x="64574" y="215535"/>
                        <a:pt x="63022" y="222603"/>
                      </a:cubicBezTo>
                      <a:lnTo>
                        <a:pt x="43712" y="307086"/>
                      </a:lnTo>
                      <a:cubicBezTo>
                        <a:pt x="40091" y="322948"/>
                        <a:pt x="53712" y="326397"/>
                        <a:pt x="63884" y="312259"/>
                      </a:cubicBezTo>
                      <a:lnTo>
                        <a:pt x="118712" y="236914"/>
                      </a:lnTo>
                      <a:cubicBezTo>
                        <a:pt x="123194" y="230707"/>
                        <a:pt x="129229" y="227259"/>
                        <a:pt x="133884" y="228121"/>
                      </a:cubicBezTo>
                      <a:lnTo>
                        <a:pt x="188712" y="240190"/>
                      </a:lnTo>
                      <a:cubicBezTo>
                        <a:pt x="199057" y="242431"/>
                        <a:pt x="212505" y="223293"/>
                        <a:pt x="208884" y="211569"/>
                      </a:cubicBezTo>
                      <a:lnTo>
                        <a:pt x="189574" y="149500"/>
                      </a:lnTo>
                      <a:cubicBezTo>
                        <a:pt x="188022" y="144327"/>
                        <a:pt x="189919" y="136741"/>
                        <a:pt x="194229" y="130362"/>
                      </a:cubicBezTo>
                      <a:lnTo>
                        <a:pt x="247333" y="53465"/>
                      </a:lnTo>
                      <a:cubicBezTo>
                        <a:pt x="257333" y="38982"/>
                        <a:pt x="252160" y="23638"/>
                        <a:pt x="239574" y="30707"/>
                      </a:cubicBezTo>
                      <a:lnTo>
                        <a:pt x="172850" y="67603"/>
                      </a:lnTo>
                      <a:cubicBezTo>
                        <a:pt x="167332" y="70707"/>
                        <a:pt x="162505" y="69500"/>
                        <a:pt x="160609" y="64500"/>
                      </a:cubicBezTo>
                      <a:lnTo>
                        <a:pt x="138712" y="4844"/>
                      </a:lnTo>
                      <a:cubicBezTo>
                        <a:pt x="134574" y="-6362"/>
                        <a:pt x="117850" y="3293"/>
                        <a:pt x="113712" y="19327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grpSp>
              <p:nvGrpSpPr>
                <p:cNvPr id="2538" name="Group 2537">
                  <a:extLst>
                    <a:ext uri="{FF2B5EF4-FFF2-40B4-BE49-F238E27FC236}">
                      <a16:creationId xmlns:a16="http://schemas.microsoft.com/office/drawing/2014/main" id="{7C3906C5-703B-3BF5-05D1-1BAC04493FE4}"/>
                    </a:ext>
                  </a:extLst>
                </p:cNvPr>
                <p:cNvGrpSpPr/>
                <p:nvPr/>
              </p:nvGrpSpPr>
              <p:grpSpPr>
                <a:xfrm>
                  <a:off x="7321388" y="525824"/>
                  <a:ext cx="422459" cy="836500"/>
                  <a:chOff x="7321388" y="525824"/>
                  <a:chExt cx="422459" cy="836500"/>
                </a:xfrm>
              </p:grpSpPr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0DEB7720-CC74-AE92-748C-3FC05DED8BD3}"/>
                      </a:ext>
                    </a:extLst>
                  </p:cNvPr>
                  <p:cNvSpPr/>
                  <p:nvPr/>
                </p:nvSpPr>
                <p:spPr>
                  <a:xfrm>
                    <a:off x="7323025" y="1094072"/>
                    <a:ext cx="420822" cy="268252"/>
                  </a:xfrm>
                  <a:custGeom>
                    <a:avLst/>
                    <a:gdLst>
                      <a:gd name="connsiteX0" fmla="*/ 374138 w 613276"/>
                      <a:gd name="connsiteY0" fmla="*/ 390335 h 390496"/>
                      <a:gd name="connsiteX1" fmla="*/ 415000 w 613276"/>
                      <a:gd name="connsiteY1" fmla="*/ 382749 h 390496"/>
                      <a:gd name="connsiteX2" fmla="*/ 589829 w 613276"/>
                      <a:gd name="connsiteY2" fmla="*/ 276025 h 390496"/>
                      <a:gd name="connsiteX3" fmla="*/ 613277 w 613276"/>
                      <a:gd name="connsiteY3" fmla="*/ 239990 h 390496"/>
                      <a:gd name="connsiteX4" fmla="*/ 585001 w 613276"/>
                      <a:gd name="connsiteY4" fmla="*/ 196024 h 390496"/>
                      <a:gd name="connsiteX5" fmla="*/ 332069 w 613276"/>
                      <a:gd name="connsiteY5" fmla="*/ 15507 h 390496"/>
                      <a:gd name="connsiteX6" fmla="*/ 282414 w 613276"/>
                      <a:gd name="connsiteY6" fmla="*/ 162 h 390496"/>
                      <a:gd name="connsiteX7" fmla="*/ 241552 w 613276"/>
                      <a:gd name="connsiteY7" fmla="*/ 7748 h 390496"/>
                      <a:gd name="connsiteX8" fmla="*/ 23448 w 613276"/>
                      <a:gd name="connsiteY8" fmla="*/ 124473 h 390496"/>
                      <a:gd name="connsiteX9" fmla="*/ 0 w 613276"/>
                      <a:gd name="connsiteY9" fmla="*/ 160507 h 390496"/>
                      <a:gd name="connsiteX10" fmla="*/ 28276 w 613276"/>
                      <a:gd name="connsiteY10" fmla="*/ 204473 h 390496"/>
                      <a:gd name="connsiteX11" fmla="*/ 324656 w 613276"/>
                      <a:gd name="connsiteY11" fmla="*/ 374990 h 390496"/>
                      <a:gd name="connsiteX12" fmla="*/ 374311 w 613276"/>
                      <a:gd name="connsiteY12" fmla="*/ 390335 h 3904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3276" h="390496">
                        <a:moveTo>
                          <a:pt x="374138" y="390335"/>
                        </a:moveTo>
                        <a:cubicBezTo>
                          <a:pt x="389656" y="391197"/>
                          <a:pt x="403794" y="388611"/>
                          <a:pt x="415000" y="382749"/>
                        </a:cubicBezTo>
                        <a:lnTo>
                          <a:pt x="589829" y="276025"/>
                        </a:lnTo>
                        <a:cubicBezTo>
                          <a:pt x="604656" y="268266"/>
                          <a:pt x="613277" y="255162"/>
                          <a:pt x="613277" y="239990"/>
                        </a:cubicBezTo>
                        <a:cubicBezTo>
                          <a:pt x="613277" y="223438"/>
                          <a:pt x="602932" y="207404"/>
                          <a:pt x="585001" y="196024"/>
                        </a:cubicBezTo>
                        <a:lnTo>
                          <a:pt x="332069" y="15507"/>
                        </a:lnTo>
                        <a:cubicBezTo>
                          <a:pt x="317932" y="6541"/>
                          <a:pt x="300345" y="1024"/>
                          <a:pt x="282414" y="162"/>
                        </a:cubicBezTo>
                        <a:cubicBezTo>
                          <a:pt x="266897" y="-700"/>
                          <a:pt x="252759" y="1886"/>
                          <a:pt x="241552" y="7748"/>
                        </a:cubicBezTo>
                        <a:lnTo>
                          <a:pt x="23448" y="124473"/>
                        </a:lnTo>
                        <a:cubicBezTo>
                          <a:pt x="8621" y="132231"/>
                          <a:pt x="0" y="145335"/>
                          <a:pt x="0" y="160507"/>
                        </a:cubicBezTo>
                        <a:cubicBezTo>
                          <a:pt x="0" y="177059"/>
                          <a:pt x="10344" y="193093"/>
                          <a:pt x="28276" y="204473"/>
                        </a:cubicBezTo>
                        <a:lnTo>
                          <a:pt x="324656" y="374990"/>
                        </a:lnTo>
                        <a:cubicBezTo>
                          <a:pt x="338794" y="383956"/>
                          <a:pt x="356380" y="389473"/>
                          <a:pt x="374311" y="390335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alpha val="2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2537" name="Group 2536">
                    <a:extLst>
                      <a:ext uri="{FF2B5EF4-FFF2-40B4-BE49-F238E27FC236}">
                        <a16:creationId xmlns:a16="http://schemas.microsoft.com/office/drawing/2014/main" id="{1F229D12-47C7-AC93-4388-C48F91F5FF03}"/>
                      </a:ext>
                    </a:extLst>
                  </p:cNvPr>
                  <p:cNvGrpSpPr/>
                  <p:nvPr/>
                </p:nvGrpSpPr>
                <p:grpSpPr>
                  <a:xfrm>
                    <a:off x="7321388" y="525824"/>
                    <a:ext cx="392720" cy="808823"/>
                    <a:chOff x="7321388" y="525824"/>
                    <a:chExt cx="392720" cy="808823"/>
                  </a:xfrm>
                </p:grpSpPr>
                <p:grpSp>
                  <p:nvGrpSpPr>
                    <p:cNvPr id="2527" name="Group 2526">
                      <a:extLst>
                        <a:ext uri="{FF2B5EF4-FFF2-40B4-BE49-F238E27FC236}">
                          <a16:creationId xmlns:a16="http://schemas.microsoft.com/office/drawing/2014/main" id="{95E93D6A-5DAC-6B4A-C568-C53AF6FB0C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17855" y="846761"/>
                      <a:ext cx="194816" cy="487886"/>
                      <a:chOff x="7517855" y="846761"/>
                      <a:chExt cx="194816" cy="487886"/>
                    </a:xfrm>
                  </p:grpSpPr>
                  <p:grpSp>
                    <p:nvGrpSpPr>
                      <p:cNvPr id="2523" name="Group 2522">
                        <a:extLst>
                          <a:ext uri="{FF2B5EF4-FFF2-40B4-BE49-F238E27FC236}">
                            <a16:creationId xmlns:a16="http://schemas.microsoft.com/office/drawing/2014/main" id="{0996B8C4-589B-BFFD-A94A-C96E7E9ED3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19506" y="869502"/>
                        <a:ext cx="93165" cy="416926"/>
                        <a:chOff x="7619506" y="869502"/>
                        <a:chExt cx="93165" cy="416926"/>
                      </a:xfrm>
                    </p:grpSpPr>
                    <p:grpSp>
                      <p:nvGrpSpPr>
                        <p:cNvPr id="2522" name="Group 2521">
                          <a:extLst>
                            <a:ext uri="{FF2B5EF4-FFF2-40B4-BE49-F238E27FC236}">
                              <a16:creationId xmlns:a16="http://schemas.microsoft.com/office/drawing/2014/main" id="{A31299F3-622D-F9D7-5170-DE51BE7E8F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638469" y="1236186"/>
                          <a:ext cx="71713" cy="50242"/>
                          <a:chOff x="7638469" y="1236186"/>
                          <a:chExt cx="71713" cy="50242"/>
                        </a:xfrm>
                      </p:grpSpPr>
                      <p:sp>
                        <p:nvSpPr>
                          <p:cNvPr id="191" name="Freeform: Shape 190">
                            <a:extLst>
                              <a:ext uri="{FF2B5EF4-FFF2-40B4-BE49-F238E27FC236}">
                                <a16:creationId xmlns:a16="http://schemas.microsoft.com/office/drawing/2014/main" id="{49A20FDC-0865-28F5-AFC3-E155BF65C2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38469" y="1236186"/>
                            <a:ext cx="71713" cy="50242"/>
                          </a:xfrm>
                          <a:custGeom>
                            <a:avLst/>
                            <a:gdLst>
                              <a:gd name="connsiteX0" fmla="*/ 102537 w 104510"/>
                              <a:gd name="connsiteY0" fmla="*/ 44149 h 73137"/>
                              <a:gd name="connsiteX1" fmla="*/ 103400 w 104510"/>
                              <a:gd name="connsiteY1" fmla="*/ 65011 h 73137"/>
                              <a:gd name="connsiteX2" fmla="*/ 76158 w 104510"/>
                              <a:gd name="connsiteY2" fmla="*/ 70873 h 73137"/>
                              <a:gd name="connsiteX3" fmla="*/ 56503 w 104510"/>
                              <a:gd name="connsiteY3" fmla="*/ 51563 h 73137"/>
                              <a:gd name="connsiteX4" fmla="*/ 11847 w 104510"/>
                              <a:gd name="connsiteY4" fmla="*/ 31218 h 73137"/>
                              <a:gd name="connsiteX5" fmla="*/ 14261 w 104510"/>
                              <a:gd name="connsiteY5" fmla="*/ 11 h 73137"/>
                              <a:gd name="connsiteX6" fmla="*/ 74089 w 104510"/>
                              <a:gd name="connsiteY6" fmla="*/ 15011 h 73137"/>
                              <a:gd name="connsiteX7" fmla="*/ 102537 w 104510"/>
                              <a:gd name="connsiteY7" fmla="*/ 44149 h 731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04510" h="73137">
                                <a:moveTo>
                                  <a:pt x="102537" y="44149"/>
                                </a:moveTo>
                                <a:cubicBezTo>
                                  <a:pt x="102537" y="44149"/>
                                  <a:pt x="106330" y="58804"/>
                                  <a:pt x="103400" y="65011"/>
                                </a:cubicBezTo>
                                <a:cubicBezTo>
                                  <a:pt x="100468" y="71218"/>
                                  <a:pt x="87020" y="76218"/>
                                  <a:pt x="76158" y="70873"/>
                                </a:cubicBezTo>
                                <a:cubicBezTo>
                                  <a:pt x="65296" y="65528"/>
                                  <a:pt x="60641" y="54494"/>
                                  <a:pt x="56503" y="51563"/>
                                </a:cubicBezTo>
                                <a:cubicBezTo>
                                  <a:pt x="52365" y="48632"/>
                                  <a:pt x="29261" y="46045"/>
                                  <a:pt x="11847" y="31218"/>
                                </a:cubicBezTo>
                                <a:cubicBezTo>
                                  <a:pt x="-5394" y="16563"/>
                                  <a:pt x="-3153" y="356"/>
                                  <a:pt x="14261" y="11"/>
                                </a:cubicBezTo>
                                <a:cubicBezTo>
                                  <a:pt x="31503" y="-334"/>
                                  <a:pt x="63054" y="7597"/>
                                  <a:pt x="74089" y="15011"/>
                                </a:cubicBezTo>
                                <a:cubicBezTo>
                                  <a:pt x="85296" y="22425"/>
                                  <a:pt x="102537" y="44149"/>
                                  <a:pt x="102537" y="4414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50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192" name="Freeform: Shape 191">
                            <a:extLst>
                              <a:ext uri="{FF2B5EF4-FFF2-40B4-BE49-F238E27FC236}">
                                <a16:creationId xmlns:a16="http://schemas.microsoft.com/office/drawing/2014/main" id="{5D5AA1E3-A51B-1EC7-BD84-9FBC08DE564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40805" y="1236465"/>
                            <a:ext cx="68566" cy="41214"/>
                          </a:xfrm>
                          <a:custGeom>
                            <a:avLst/>
                            <a:gdLst>
                              <a:gd name="connsiteX0" fmla="*/ 90856 w 99923"/>
                              <a:gd name="connsiteY0" fmla="*/ 59605 h 59995"/>
                              <a:gd name="connsiteX1" fmla="*/ 55339 w 99923"/>
                              <a:gd name="connsiteY1" fmla="*/ 45294 h 59995"/>
                              <a:gd name="connsiteX2" fmla="*/ 18270 w 99923"/>
                              <a:gd name="connsiteY2" fmla="*/ 29087 h 59995"/>
                              <a:gd name="connsiteX3" fmla="*/ 3270 w 99923"/>
                              <a:gd name="connsiteY3" fmla="*/ 2363 h 59995"/>
                              <a:gd name="connsiteX4" fmla="*/ 60339 w 99923"/>
                              <a:gd name="connsiteY4" fmla="*/ 10984 h 59995"/>
                              <a:gd name="connsiteX5" fmla="*/ 96546 w 99923"/>
                              <a:gd name="connsiteY5" fmla="*/ 31156 h 59995"/>
                              <a:gd name="connsiteX6" fmla="*/ 99132 w 99923"/>
                              <a:gd name="connsiteY6" fmla="*/ 50812 h 59995"/>
                              <a:gd name="connsiteX7" fmla="*/ 90684 w 99923"/>
                              <a:gd name="connsiteY7" fmla="*/ 59605 h 5999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99923" h="59995">
                                <a:moveTo>
                                  <a:pt x="90856" y="59605"/>
                                </a:moveTo>
                                <a:cubicBezTo>
                                  <a:pt x="78443" y="62191"/>
                                  <a:pt x="62753" y="51329"/>
                                  <a:pt x="55339" y="45294"/>
                                </a:cubicBezTo>
                                <a:cubicBezTo>
                                  <a:pt x="47925" y="39087"/>
                                  <a:pt x="34994" y="42363"/>
                                  <a:pt x="18270" y="29087"/>
                                </a:cubicBezTo>
                                <a:cubicBezTo>
                                  <a:pt x="1546" y="15812"/>
                                  <a:pt x="-4316" y="6846"/>
                                  <a:pt x="3270" y="2363"/>
                                </a:cubicBezTo>
                                <a:cubicBezTo>
                                  <a:pt x="10856" y="-2119"/>
                                  <a:pt x="38615" y="-740"/>
                                  <a:pt x="60339" y="10984"/>
                                </a:cubicBezTo>
                                <a:cubicBezTo>
                                  <a:pt x="82064" y="22708"/>
                                  <a:pt x="96546" y="31156"/>
                                  <a:pt x="96546" y="31156"/>
                                </a:cubicBezTo>
                                <a:cubicBezTo>
                                  <a:pt x="96546" y="31156"/>
                                  <a:pt x="101891" y="47363"/>
                                  <a:pt x="99132" y="50812"/>
                                </a:cubicBezTo>
                                <a:cubicBezTo>
                                  <a:pt x="96546" y="54260"/>
                                  <a:pt x="97581" y="58225"/>
                                  <a:pt x="90684" y="5960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50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  <p:sp>
                      <p:nvSpPr>
                        <p:cNvPr id="193" name="Freeform: Shape 192">
                          <a:extLst>
                            <a:ext uri="{FF2B5EF4-FFF2-40B4-BE49-F238E27FC236}">
                              <a16:creationId xmlns:a16="http://schemas.microsoft.com/office/drawing/2014/main" id="{FB9DE501-6680-BA0D-A521-B5F7F5AE46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19506" y="869502"/>
                          <a:ext cx="93165" cy="401945"/>
                        </a:xfrm>
                        <a:custGeom>
                          <a:avLst/>
                          <a:gdLst>
                            <a:gd name="connsiteX0" fmla="*/ 109483 w 135772"/>
                            <a:gd name="connsiteY0" fmla="*/ 0 h 585113"/>
                            <a:gd name="connsiteX1" fmla="*/ 135517 w 135772"/>
                            <a:gd name="connsiteY1" fmla="*/ 68448 h 585113"/>
                            <a:gd name="connsiteX2" fmla="*/ 115173 w 135772"/>
                            <a:gd name="connsiteY2" fmla="*/ 316725 h 585113"/>
                            <a:gd name="connsiteX3" fmla="*/ 129655 w 135772"/>
                            <a:gd name="connsiteY3" fmla="*/ 581035 h 585113"/>
                            <a:gd name="connsiteX4" fmla="*/ 105000 w 135772"/>
                            <a:gd name="connsiteY4" fmla="*/ 583104 h 585113"/>
                            <a:gd name="connsiteX5" fmla="*/ 74828 w 135772"/>
                            <a:gd name="connsiteY5" fmla="*/ 564139 h 585113"/>
                            <a:gd name="connsiteX6" fmla="*/ 29483 w 135772"/>
                            <a:gd name="connsiteY6" fmla="*/ 318276 h 585113"/>
                            <a:gd name="connsiteX7" fmla="*/ 0 w 135772"/>
                            <a:gd name="connsiteY7" fmla="*/ 38103 h 585113"/>
                            <a:gd name="connsiteX8" fmla="*/ 109655 w 135772"/>
                            <a:gd name="connsiteY8" fmla="*/ 172 h 58511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35772" h="585113">
                              <a:moveTo>
                                <a:pt x="109483" y="0"/>
                              </a:moveTo>
                              <a:cubicBezTo>
                                <a:pt x="109483" y="0"/>
                                <a:pt x="138793" y="21207"/>
                                <a:pt x="135517" y="68448"/>
                              </a:cubicBezTo>
                              <a:cubicBezTo>
                                <a:pt x="134655" y="81552"/>
                                <a:pt x="115173" y="316725"/>
                                <a:pt x="115173" y="316725"/>
                              </a:cubicBezTo>
                              <a:cubicBezTo>
                                <a:pt x="115173" y="316725"/>
                                <a:pt x="136897" y="576208"/>
                                <a:pt x="129655" y="581035"/>
                              </a:cubicBezTo>
                              <a:cubicBezTo>
                                <a:pt x="122586" y="585863"/>
                                <a:pt x="113621" y="586208"/>
                                <a:pt x="105000" y="583104"/>
                              </a:cubicBezTo>
                              <a:cubicBezTo>
                                <a:pt x="93104" y="578794"/>
                                <a:pt x="81380" y="570863"/>
                                <a:pt x="74828" y="564139"/>
                              </a:cubicBezTo>
                              <a:cubicBezTo>
                                <a:pt x="69138" y="558449"/>
                                <a:pt x="43276" y="425001"/>
                                <a:pt x="29483" y="318276"/>
                              </a:cubicBezTo>
                              <a:cubicBezTo>
                                <a:pt x="10862" y="175345"/>
                                <a:pt x="0" y="38103"/>
                                <a:pt x="0" y="38103"/>
                              </a:cubicBezTo>
                              <a:lnTo>
                                <a:pt x="109655" y="17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accent5">
                            <a:lumMod val="75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203" name="Freeform: Shape 202">
                          <a:extLst>
                            <a:ext uri="{FF2B5EF4-FFF2-40B4-BE49-F238E27FC236}">
                              <a16:creationId xmlns:a16="http://schemas.microsoft.com/office/drawing/2014/main" id="{AEED0547-E90D-9332-ADFD-5A78450955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32047" y="968992"/>
                          <a:ext cx="49571" cy="296219"/>
                        </a:xfrm>
                        <a:custGeom>
                          <a:avLst/>
                          <a:gdLst>
                            <a:gd name="connsiteX0" fmla="*/ 23103 w 72241"/>
                            <a:gd name="connsiteY0" fmla="*/ 0 h 431207"/>
                            <a:gd name="connsiteX1" fmla="*/ 43448 w 72241"/>
                            <a:gd name="connsiteY1" fmla="*/ 195345 h 431207"/>
                            <a:gd name="connsiteX2" fmla="*/ 72242 w 72241"/>
                            <a:gd name="connsiteY2" fmla="*/ 431208 h 431207"/>
                            <a:gd name="connsiteX3" fmla="*/ 56379 w 72241"/>
                            <a:gd name="connsiteY3" fmla="*/ 419311 h 431207"/>
                            <a:gd name="connsiteX4" fmla="*/ 11034 w 72241"/>
                            <a:gd name="connsiteY4" fmla="*/ 173449 h 431207"/>
                            <a:gd name="connsiteX5" fmla="*/ 0 w 72241"/>
                            <a:gd name="connsiteY5" fmla="*/ 78104 h 431207"/>
                            <a:gd name="connsiteX6" fmla="*/ 23103 w 72241"/>
                            <a:gd name="connsiteY6" fmla="*/ 0 h 4312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72241" h="431207">
                              <a:moveTo>
                                <a:pt x="23103" y="0"/>
                              </a:moveTo>
                              <a:cubicBezTo>
                                <a:pt x="28104" y="44828"/>
                                <a:pt x="42586" y="181035"/>
                                <a:pt x="43448" y="195345"/>
                              </a:cubicBezTo>
                              <a:cubicBezTo>
                                <a:pt x="44311" y="208621"/>
                                <a:pt x="63276" y="359311"/>
                                <a:pt x="72242" y="431208"/>
                              </a:cubicBezTo>
                              <a:cubicBezTo>
                                <a:pt x="65862" y="427415"/>
                                <a:pt x="60172" y="423104"/>
                                <a:pt x="56379" y="419311"/>
                              </a:cubicBezTo>
                              <a:cubicBezTo>
                                <a:pt x="50690" y="413621"/>
                                <a:pt x="24828" y="280173"/>
                                <a:pt x="11034" y="173449"/>
                              </a:cubicBezTo>
                              <a:cubicBezTo>
                                <a:pt x="6724" y="140000"/>
                                <a:pt x="3448" y="110345"/>
                                <a:pt x="0" y="78104"/>
                              </a:cubicBezTo>
                              <a:cubicBezTo>
                                <a:pt x="7931" y="51724"/>
                                <a:pt x="15862" y="24655"/>
                                <a:pt x="2310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>
                            <a:lumMod val="50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  <p:grpSp>
                    <p:nvGrpSpPr>
                      <p:cNvPr id="2526" name="Group 2525">
                        <a:extLst>
                          <a:ext uri="{FF2B5EF4-FFF2-40B4-BE49-F238E27FC236}">
                            <a16:creationId xmlns:a16="http://schemas.microsoft.com/office/drawing/2014/main" id="{5128773F-D8D0-FE1E-59E8-03F1DDE9DD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17855" y="846761"/>
                        <a:ext cx="146133" cy="487886"/>
                        <a:chOff x="7517855" y="846761"/>
                        <a:chExt cx="146133" cy="487886"/>
                      </a:xfrm>
                    </p:grpSpPr>
                    <p:grpSp>
                      <p:nvGrpSpPr>
                        <p:cNvPr id="2524" name="Group 2523">
                          <a:extLst>
                            <a:ext uri="{FF2B5EF4-FFF2-40B4-BE49-F238E27FC236}">
                              <a16:creationId xmlns:a16="http://schemas.microsoft.com/office/drawing/2014/main" id="{9CCDFB76-E7AA-41FA-6946-059707DC20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17855" y="1292377"/>
                          <a:ext cx="89982" cy="42270"/>
                          <a:chOff x="7517855" y="1292377"/>
                          <a:chExt cx="89982" cy="42270"/>
                        </a:xfrm>
                      </p:grpSpPr>
                      <p:sp>
                        <p:nvSpPr>
                          <p:cNvPr id="194" name="Freeform: Shape 193">
                            <a:extLst>
                              <a:ext uri="{FF2B5EF4-FFF2-40B4-BE49-F238E27FC236}">
                                <a16:creationId xmlns:a16="http://schemas.microsoft.com/office/drawing/2014/main" id="{5BB6DA39-F39F-B1C5-952E-7802911135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17855" y="1293084"/>
                            <a:ext cx="89982" cy="41563"/>
                          </a:xfrm>
                          <a:custGeom>
                            <a:avLst/>
                            <a:gdLst>
                              <a:gd name="connsiteX0" fmla="*/ 128482 w 131134"/>
                              <a:gd name="connsiteY0" fmla="*/ 33219 h 60504"/>
                              <a:gd name="connsiteX1" fmla="*/ 126930 w 131134"/>
                              <a:gd name="connsiteY1" fmla="*/ 56150 h 60504"/>
                              <a:gd name="connsiteX2" fmla="*/ 94344 w 131134"/>
                              <a:gd name="connsiteY2" fmla="*/ 58219 h 60504"/>
                              <a:gd name="connsiteX3" fmla="*/ 67620 w 131134"/>
                              <a:gd name="connsiteY3" fmla="*/ 49599 h 60504"/>
                              <a:gd name="connsiteX4" fmla="*/ 3309 w 131134"/>
                              <a:gd name="connsiteY4" fmla="*/ 19771 h 60504"/>
                              <a:gd name="connsiteX5" fmla="*/ 24516 w 131134"/>
                              <a:gd name="connsiteY5" fmla="*/ 116 h 60504"/>
                              <a:gd name="connsiteX6" fmla="*/ 81585 w 131134"/>
                              <a:gd name="connsiteY6" fmla="*/ 5633 h 60504"/>
                              <a:gd name="connsiteX7" fmla="*/ 128482 w 131134"/>
                              <a:gd name="connsiteY7" fmla="*/ 33392 h 6050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31134" h="60504">
                                <a:moveTo>
                                  <a:pt x="128482" y="33219"/>
                                </a:moveTo>
                                <a:cubicBezTo>
                                  <a:pt x="128482" y="33219"/>
                                  <a:pt x="135378" y="52012"/>
                                  <a:pt x="126930" y="56150"/>
                                </a:cubicBezTo>
                                <a:cubicBezTo>
                                  <a:pt x="118309" y="60116"/>
                                  <a:pt x="105034" y="62530"/>
                                  <a:pt x="94344" y="58219"/>
                                </a:cubicBezTo>
                                <a:cubicBezTo>
                                  <a:pt x="83654" y="53909"/>
                                  <a:pt x="79172" y="49599"/>
                                  <a:pt x="67620" y="49599"/>
                                </a:cubicBezTo>
                                <a:cubicBezTo>
                                  <a:pt x="56068" y="49599"/>
                                  <a:pt x="11758" y="29599"/>
                                  <a:pt x="3309" y="19771"/>
                                </a:cubicBezTo>
                                <a:cubicBezTo>
                                  <a:pt x="-5311" y="9943"/>
                                  <a:pt x="3309" y="-1263"/>
                                  <a:pt x="24516" y="116"/>
                                </a:cubicBezTo>
                                <a:cubicBezTo>
                                  <a:pt x="45723" y="1495"/>
                                  <a:pt x="76240" y="3909"/>
                                  <a:pt x="81585" y="5633"/>
                                </a:cubicBezTo>
                                <a:cubicBezTo>
                                  <a:pt x="86930" y="7357"/>
                                  <a:pt x="128482" y="33392"/>
                                  <a:pt x="128482" y="3339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50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195" name="Freeform: Shape 194">
                            <a:extLst>
                              <a:ext uri="{FF2B5EF4-FFF2-40B4-BE49-F238E27FC236}">
                                <a16:creationId xmlns:a16="http://schemas.microsoft.com/office/drawing/2014/main" id="{48688F7B-F231-7F11-03A6-C8A1A17F25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20947" y="1292377"/>
                            <a:ext cx="85828" cy="33454"/>
                          </a:xfrm>
                          <a:custGeom>
                            <a:avLst/>
                            <a:gdLst>
                              <a:gd name="connsiteX0" fmla="*/ 114494 w 125079"/>
                              <a:gd name="connsiteY0" fmla="*/ 48214 h 48699"/>
                              <a:gd name="connsiteX1" fmla="*/ 69839 w 125079"/>
                              <a:gd name="connsiteY1" fmla="*/ 41834 h 48699"/>
                              <a:gd name="connsiteX2" fmla="*/ 11 w 125079"/>
                              <a:gd name="connsiteY2" fmla="*/ 8386 h 48699"/>
                              <a:gd name="connsiteX3" fmla="*/ 23114 w 125079"/>
                              <a:gd name="connsiteY3" fmla="*/ 800 h 48699"/>
                              <a:gd name="connsiteX4" fmla="*/ 68114 w 125079"/>
                              <a:gd name="connsiteY4" fmla="*/ 3731 h 48699"/>
                              <a:gd name="connsiteX5" fmla="*/ 123287 w 125079"/>
                              <a:gd name="connsiteY5" fmla="*/ 25455 h 48699"/>
                              <a:gd name="connsiteX6" fmla="*/ 123632 w 125079"/>
                              <a:gd name="connsiteY6" fmla="*/ 43386 h 48699"/>
                              <a:gd name="connsiteX7" fmla="*/ 114494 w 125079"/>
                              <a:gd name="connsiteY7" fmla="*/ 48386 h 486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25079" h="48699">
                                <a:moveTo>
                                  <a:pt x="114494" y="48214"/>
                                </a:moveTo>
                                <a:cubicBezTo>
                                  <a:pt x="94494" y="50283"/>
                                  <a:pt x="88114" y="45283"/>
                                  <a:pt x="69839" y="41834"/>
                                </a:cubicBezTo>
                                <a:cubicBezTo>
                                  <a:pt x="51390" y="38386"/>
                                  <a:pt x="-851" y="19076"/>
                                  <a:pt x="11" y="8386"/>
                                </a:cubicBezTo>
                                <a:cubicBezTo>
                                  <a:pt x="873" y="-2304"/>
                                  <a:pt x="12942" y="-62"/>
                                  <a:pt x="23114" y="800"/>
                                </a:cubicBezTo>
                                <a:cubicBezTo>
                                  <a:pt x="33287" y="1662"/>
                                  <a:pt x="65528" y="3731"/>
                                  <a:pt x="68114" y="3731"/>
                                </a:cubicBezTo>
                                <a:cubicBezTo>
                                  <a:pt x="70700" y="3731"/>
                                  <a:pt x="123287" y="25455"/>
                                  <a:pt x="123287" y="25455"/>
                                </a:cubicBezTo>
                                <a:cubicBezTo>
                                  <a:pt x="123287" y="25455"/>
                                  <a:pt x="127080" y="41145"/>
                                  <a:pt x="123632" y="43386"/>
                                </a:cubicBezTo>
                                <a:cubicBezTo>
                                  <a:pt x="120183" y="45627"/>
                                  <a:pt x="119839" y="47696"/>
                                  <a:pt x="114494" y="4838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50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  <p:grpSp>
                      <p:nvGrpSpPr>
                        <p:cNvPr id="2525" name="Group 2524">
                          <a:extLst>
                            <a:ext uri="{FF2B5EF4-FFF2-40B4-BE49-F238E27FC236}">
                              <a16:creationId xmlns:a16="http://schemas.microsoft.com/office/drawing/2014/main" id="{08392AEE-A542-88AD-131F-218667814C6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3211" y="846761"/>
                          <a:ext cx="120777" cy="474068"/>
                          <a:chOff x="7543211" y="846761"/>
                          <a:chExt cx="120777" cy="474068"/>
                        </a:xfrm>
                      </p:grpSpPr>
                      <p:sp>
                        <p:nvSpPr>
                          <p:cNvPr id="196" name="Freeform: Shape 195">
                            <a:extLst>
                              <a:ext uri="{FF2B5EF4-FFF2-40B4-BE49-F238E27FC236}">
                                <a16:creationId xmlns:a16="http://schemas.microsoft.com/office/drawing/2014/main" id="{C68CE0A6-B7CA-1FD4-03E7-8605D073D5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43211" y="846761"/>
                            <a:ext cx="120777" cy="474068"/>
                          </a:xfrm>
                          <a:custGeom>
                            <a:avLst/>
                            <a:gdLst>
                              <a:gd name="connsiteX0" fmla="*/ 161014 w 176012"/>
                              <a:gd name="connsiteY0" fmla="*/ 0 h 690103"/>
                              <a:gd name="connsiteX1" fmla="*/ 170841 w 176012"/>
                              <a:gd name="connsiteY1" fmla="*/ 104311 h 690103"/>
                              <a:gd name="connsiteX2" fmla="*/ 88083 w 176012"/>
                              <a:gd name="connsiteY2" fmla="*/ 402587 h 690103"/>
                              <a:gd name="connsiteX3" fmla="*/ 91359 w 176012"/>
                              <a:gd name="connsiteY3" fmla="*/ 680346 h 690103"/>
                              <a:gd name="connsiteX4" fmla="*/ 52220 w 176012"/>
                              <a:gd name="connsiteY4" fmla="*/ 686898 h 690103"/>
                              <a:gd name="connsiteX5" fmla="*/ 26186 w 176012"/>
                              <a:gd name="connsiteY5" fmla="*/ 660001 h 690103"/>
                              <a:gd name="connsiteX6" fmla="*/ 151 w 176012"/>
                              <a:gd name="connsiteY6" fmla="*/ 374139 h 690103"/>
                              <a:gd name="connsiteX7" fmla="*/ 17565 w 176012"/>
                              <a:gd name="connsiteY7" fmla="*/ 71379 h 690103"/>
                              <a:gd name="connsiteX8" fmla="*/ 161014 w 176012"/>
                              <a:gd name="connsiteY8" fmla="*/ 0 h 6901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76012" h="690103">
                                <a:moveTo>
                                  <a:pt x="161014" y="0"/>
                                </a:moveTo>
                                <a:cubicBezTo>
                                  <a:pt x="161014" y="0"/>
                                  <a:pt x="186704" y="42586"/>
                                  <a:pt x="170841" y="104311"/>
                                </a:cubicBezTo>
                                <a:cubicBezTo>
                                  <a:pt x="154979" y="166035"/>
                                  <a:pt x="88083" y="402587"/>
                                  <a:pt x="88083" y="402587"/>
                                </a:cubicBezTo>
                                <a:cubicBezTo>
                                  <a:pt x="88083" y="402587"/>
                                  <a:pt x="91359" y="650691"/>
                                  <a:pt x="91359" y="680346"/>
                                </a:cubicBezTo>
                                <a:cubicBezTo>
                                  <a:pt x="91359" y="689311"/>
                                  <a:pt x="72393" y="693449"/>
                                  <a:pt x="52220" y="686898"/>
                                </a:cubicBezTo>
                                <a:cubicBezTo>
                                  <a:pt x="27048" y="678622"/>
                                  <a:pt x="27565" y="671725"/>
                                  <a:pt x="26186" y="660001"/>
                                </a:cubicBezTo>
                                <a:cubicBezTo>
                                  <a:pt x="24979" y="649829"/>
                                  <a:pt x="-2263" y="431208"/>
                                  <a:pt x="151" y="374139"/>
                                </a:cubicBezTo>
                                <a:cubicBezTo>
                                  <a:pt x="3427" y="299138"/>
                                  <a:pt x="17565" y="71379"/>
                                  <a:pt x="17565" y="71379"/>
                                </a:cubicBezTo>
                                <a:lnTo>
                                  <a:pt x="16101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75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197" name="Freeform: Shape 196">
                            <a:extLst>
                              <a:ext uri="{FF2B5EF4-FFF2-40B4-BE49-F238E27FC236}">
                                <a16:creationId xmlns:a16="http://schemas.microsoft.com/office/drawing/2014/main" id="{0DABF94C-37B9-6AA0-857B-5F48A86A0D8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43211" y="873766"/>
                            <a:ext cx="57719" cy="444270"/>
                          </a:xfrm>
                          <a:custGeom>
                            <a:avLst/>
                            <a:gdLst>
                              <a:gd name="connsiteX0" fmla="*/ 26186 w 84116"/>
                              <a:gd name="connsiteY0" fmla="*/ 620691 h 646725"/>
                              <a:gd name="connsiteX1" fmla="*/ 151 w 84116"/>
                              <a:gd name="connsiteY1" fmla="*/ 334828 h 646725"/>
                              <a:gd name="connsiteX2" fmla="*/ 17565 w 84116"/>
                              <a:gd name="connsiteY2" fmla="*/ 32069 h 646725"/>
                              <a:gd name="connsiteX3" fmla="*/ 84117 w 84116"/>
                              <a:gd name="connsiteY3" fmla="*/ 0 h 646725"/>
                              <a:gd name="connsiteX4" fmla="*/ 77393 w 84116"/>
                              <a:gd name="connsiteY4" fmla="*/ 90862 h 646725"/>
                              <a:gd name="connsiteX5" fmla="*/ 71876 w 84116"/>
                              <a:gd name="connsiteY5" fmla="*/ 120517 h 646725"/>
                              <a:gd name="connsiteX6" fmla="*/ 30668 w 84116"/>
                              <a:gd name="connsiteY6" fmla="*/ 362414 h 646725"/>
                              <a:gd name="connsiteX7" fmla="*/ 49807 w 84116"/>
                              <a:gd name="connsiteY7" fmla="*/ 646725 h 646725"/>
                              <a:gd name="connsiteX8" fmla="*/ 26358 w 84116"/>
                              <a:gd name="connsiteY8" fmla="*/ 620863 h 64672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84116" h="646725">
                                <a:moveTo>
                                  <a:pt x="26186" y="620691"/>
                                </a:moveTo>
                                <a:cubicBezTo>
                                  <a:pt x="24979" y="610518"/>
                                  <a:pt x="-2263" y="391897"/>
                                  <a:pt x="151" y="334828"/>
                                </a:cubicBezTo>
                                <a:cubicBezTo>
                                  <a:pt x="3427" y="259828"/>
                                  <a:pt x="17565" y="32069"/>
                                  <a:pt x="17565" y="32069"/>
                                </a:cubicBezTo>
                                <a:lnTo>
                                  <a:pt x="84117" y="0"/>
                                </a:lnTo>
                                <a:lnTo>
                                  <a:pt x="77393" y="90862"/>
                                </a:lnTo>
                                <a:cubicBezTo>
                                  <a:pt x="77393" y="90862"/>
                                  <a:pt x="75152" y="102242"/>
                                  <a:pt x="71876" y="120517"/>
                                </a:cubicBezTo>
                                <a:cubicBezTo>
                                  <a:pt x="59462" y="186724"/>
                                  <a:pt x="30668" y="342759"/>
                                  <a:pt x="30668" y="362414"/>
                                </a:cubicBezTo>
                                <a:cubicBezTo>
                                  <a:pt x="30668" y="381035"/>
                                  <a:pt x="43255" y="557415"/>
                                  <a:pt x="49807" y="646725"/>
                                </a:cubicBezTo>
                                <a:cubicBezTo>
                                  <a:pt x="27565" y="638794"/>
                                  <a:pt x="27738" y="632070"/>
                                  <a:pt x="26358" y="62086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50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536" name="Group 2535">
                      <a:extLst>
                        <a:ext uri="{FF2B5EF4-FFF2-40B4-BE49-F238E27FC236}">
                          <a16:creationId xmlns:a16="http://schemas.microsoft.com/office/drawing/2014/main" id="{B255E96A-D23A-1DA1-DCEE-51B861CD0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321388" y="525824"/>
                      <a:ext cx="392720" cy="415040"/>
                      <a:chOff x="7321388" y="525824"/>
                      <a:chExt cx="392720" cy="415040"/>
                    </a:xfrm>
                  </p:grpSpPr>
                  <p:grpSp>
                    <p:nvGrpSpPr>
                      <p:cNvPr id="2531" name="Group 2530">
                        <a:extLst>
                          <a:ext uri="{FF2B5EF4-FFF2-40B4-BE49-F238E27FC236}">
                            <a16:creationId xmlns:a16="http://schemas.microsoft.com/office/drawing/2014/main" id="{1A395682-0A59-D17B-9B9F-9D52A4EB3D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21388" y="577888"/>
                        <a:ext cx="321737" cy="219672"/>
                        <a:chOff x="7321388" y="577888"/>
                        <a:chExt cx="321737" cy="219672"/>
                      </a:xfrm>
                    </p:grpSpPr>
                    <p:sp>
                      <p:nvSpPr>
                        <p:cNvPr id="184" name="Freeform: Shape 183">
                          <a:extLst>
                            <a:ext uri="{FF2B5EF4-FFF2-40B4-BE49-F238E27FC236}">
                              <a16:creationId xmlns:a16="http://schemas.microsoft.com/office/drawing/2014/main" id="{E47D0123-9A15-119D-06DF-223947821F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436158" y="635407"/>
                          <a:ext cx="73320" cy="38789"/>
                        </a:xfrm>
                        <a:custGeom>
                          <a:avLst/>
                          <a:gdLst>
                            <a:gd name="connsiteX0" fmla="*/ 106853 w 106852"/>
                            <a:gd name="connsiteY0" fmla="*/ 24394 h 56465"/>
                            <a:gd name="connsiteX1" fmla="*/ 56680 w 106852"/>
                            <a:gd name="connsiteY1" fmla="*/ 83 h 56465"/>
                            <a:gd name="connsiteX2" fmla="*/ 645 w 106852"/>
                            <a:gd name="connsiteY2" fmla="*/ 14739 h 56465"/>
                            <a:gd name="connsiteX3" fmla="*/ 21680 w 106852"/>
                            <a:gd name="connsiteY3" fmla="*/ 36980 h 56465"/>
                            <a:gd name="connsiteX4" fmla="*/ 49439 w 106852"/>
                            <a:gd name="connsiteY4" fmla="*/ 48359 h 56465"/>
                            <a:gd name="connsiteX5" fmla="*/ 89611 w 106852"/>
                            <a:gd name="connsiteY5" fmla="*/ 56290 h 56465"/>
                            <a:gd name="connsiteX6" fmla="*/ 106680 w 106852"/>
                            <a:gd name="connsiteY6" fmla="*/ 24394 h 5646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6852" h="56465">
                              <a:moveTo>
                                <a:pt x="106853" y="24394"/>
                              </a:moveTo>
                              <a:cubicBezTo>
                                <a:pt x="106853" y="24394"/>
                                <a:pt x="74267" y="1290"/>
                                <a:pt x="56680" y="83"/>
                              </a:cubicBezTo>
                              <a:cubicBezTo>
                                <a:pt x="39094" y="-951"/>
                                <a:pt x="4611" y="7842"/>
                                <a:pt x="645" y="14739"/>
                              </a:cubicBezTo>
                              <a:cubicBezTo>
                                <a:pt x="-2975" y="20946"/>
                                <a:pt x="9266" y="32152"/>
                                <a:pt x="21680" y="36980"/>
                              </a:cubicBezTo>
                              <a:cubicBezTo>
                                <a:pt x="34956" y="42325"/>
                                <a:pt x="39266" y="45084"/>
                                <a:pt x="49439" y="48359"/>
                              </a:cubicBezTo>
                              <a:cubicBezTo>
                                <a:pt x="59611" y="51635"/>
                                <a:pt x="71163" y="49566"/>
                                <a:pt x="89611" y="56290"/>
                              </a:cubicBezTo>
                              <a:cubicBezTo>
                                <a:pt x="97715" y="59221"/>
                                <a:pt x="106680" y="24394"/>
                                <a:pt x="106680" y="2439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C1B0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231" name="Freeform: Shape 230">
                          <a:extLst>
                            <a:ext uri="{FF2B5EF4-FFF2-40B4-BE49-F238E27FC236}">
                              <a16:creationId xmlns:a16="http://schemas.microsoft.com/office/drawing/2014/main" id="{E9B25374-8A3D-E18B-5296-E38BC711B3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21388" y="577888"/>
                          <a:ext cx="172655" cy="219672"/>
                        </a:xfrm>
                        <a:custGeom>
                          <a:avLst/>
                          <a:gdLst>
                            <a:gd name="connsiteX0" fmla="*/ 113247 w 251614"/>
                            <a:gd name="connsiteY0" fmla="*/ 19332 h 319778"/>
                            <a:gd name="connsiteX1" fmla="*/ 91523 w 251614"/>
                            <a:gd name="connsiteY1" fmla="*/ 103815 h 319778"/>
                            <a:gd name="connsiteX2" fmla="*/ 79282 w 251614"/>
                            <a:gd name="connsiteY2" fmla="*/ 121056 h 319778"/>
                            <a:gd name="connsiteX3" fmla="*/ 12902 w 251614"/>
                            <a:gd name="connsiteY3" fmla="*/ 160884 h 319778"/>
                            <a:gd name="connsiteX4" fmla="*/ 5144 w 251614"/>
                            <a:gd name="connsiteY4" fmla="*/ 192436 h 319778"/>
                            <a:gd name="connsiteX5" fmla="*/ 58075 w 251614"/>
                            <a:gd name="connsiteY5" fmla="*/ 207953 h 319778"/>
                            <a:gd name="connsiteX6" fmla="*/ 62730 w 251614"/>
                            <a:gd name="connsiteY6" fmla="*/ 221746 h 319778"/>
                            <a:gd name="connsiteX7" fmla="*/ 43592 w 251614"/>
                            <a:gd name="connsiteY7" fmla="*/ 305712 h 319778"/>
                            <a:gd name="connsiteX8" fmla="*/ 63765 w 251614"/>
                            <a:gd name="connsiteY8" fmla="*/ 310884 h 319778"/>
                            <a:gd name="connsiteX9" fmla="*/ 118248 w 251614"/>
                            <a:gd name="connsiteY9" fmla="*/ 235884 h 319778"/>
                            <a:gd name="connsiteX10" fmla="*/ 133248 w 251614"/>
                            <a:gd name="connsiteY10" fmla="*/ 227263 h 319778"/>
                            <a:gd name="connsiteX11" fmla="*/ 187731 w 251614"/>
                            <a:gd name="connsiteY11" fmla="*/ 239332 h 319778"/>
                            <a:gd name="connsiteX12" fmla="*/ 207903 w 251614"/>
                            <a:gd name="connsiteY12" fmla="*/ 210884 h 319778"/>
                            <a:gd name="connsiteX13" fmla="*/ 188765 w 251614"/>
                            <a:gd name="connsiteY13" fmla="*/ 148987 h 319778"/>
                            <a:gd name="connsiteX14" fmla="*/ 193420 w 251614"/>
                            <a:gd name="connsiteY14" fmla="*/ 129849 h 319778"/>
                            <a:gd name="connsiteX15" fmla="*/ 246351 w 251614"/>
                            <a:gd name="connsiteY15" fmla="*/ 53298 h 319778"/>
                            <a:gd name="connsiteX16" fmla="*/ 238592 w 251614"/>
                            <a:gd name="connsiteY16" fmla="*/ 30539 h 319778"/>
                            <a:gd name="connsiteX17" fmla="*/ 172213 w 251614"/>
                            <a:gd name="connsiteY17" fmla="*/ 67263 h 319778"/>
                            <a:gd name="connsiteX18" fmla="*/ 159972 w 251614"/>
                            <a:gd name="connsiteY18" fmla="*/ 64160 h 319778"/>
                            <a:gd name="connsiteX19" fmla="*/ 138247 w 251614"/>
                            <a:gd name="connsiteY19" fmla="*/ 4849 h 319778"/>
                            <a:gd name="connsiteX20" fmla="*/ 113420 w 251614"/>
                            <a:gd name="connsiteY20" fmla="*/ 19160 h 3197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251614" h="319778">
                              <a:moveTo>
                                <a:pt x="113247" y="19332"/>
                              </a:moveTo>
                              <a:lnTo>
                                <a:pt x="91523" y="103815"/>
                              </a:lnTo>
                              <a:cubicBezTo>
                                <a:pt x="89799" y="110884"/>
                                <a:pt x="84799" y="117608"/>
                                <a:pt x="79282" y="121056"/>
                              </a:cubicBezTo>
                              <a:lnTo>
                                <a:pt x="12902" y="160884"/>
                              </a:lnTo>
                              <a:cubicBezTo>
                                <a:pt x="488" y="168298"/>
                                <a:pt x="-4684" y="189505"/>
                                <a:pt x="5144" y="192436"/>
                              </a:cubicBezTo>
                              <a:lnTo>
                                <a:pt x="58075" y="207953"/>
                              </a:lnTo>
                              <a:cubicBezTo>
                                <a:pt x="62385" y="209160"/>
                                <a:pt x="64282" y="214677"/>
                                <a:pt x="62730" y="221746"/>
                              </a:cubicBezTo>
                              <a:lnTo>
                                <a:pt x="43592" y="305712"/>
                              </a:lnTo>
                              <a:cubicBezTo>
                                <a:pt x="39971" y="321574"/>
                                <a:pt x="53420" y="325022"/>
                                <a:pt x="63765" y="310884"/>
                              </a:cubicBezTo>
                              <a:lnTo>
                                <a:pt x="118248" y="235884"/>
                              </a:lnTo>
                              <a:cubicBezTo>
                                <a:pt x="122730" y="229677"/>
                                <a:pt x="128765" y="226229"/>
                                <a:pt x="133248" y="227263"/>
                              </a:cubicBezTo>
                              <a:lnTo>
                                <a:pt x="187731" y="239332"/>
                              </a:lnTo>
                              <a:cubicBezTo>
                                <a:pt x="197903" y="241574"/>
                                <a:pt x="211523" y="222608"/>
                                <a:pt x="207903" y="210884"/>
                              </a:cubicBezTo>
                              <a:lnTo>
                                <a:pt x="188765" y="148987"/>
                              </a:lnTo>
                              <a:cubicBezTo>
                                <a:pt x="187213" y="143815"/>
                                <a:pt x="189110" y="136229"/>
                                <a:pt x="193420" y="129849"/>
                              </a:cubicBezTo>
                              <a:lnTo>
                                <a:pt x="246351" y="53298"/>
                              </a:lnTo>
                              <a:cubicBezTo>
                                <a:pt x="256351" y="38815"/>
                                <a:pt x="251179" y="23642"/>
                                <a:pt x="238592" y="30539"/>
                              </a:cubicBezTo>
                              <a:lnTo>
                                <a:pt x="172213" y="67263"/>
                              </a:lnTo>
                              <a:cubicBezTo>
                                <a:pt x="166696" y="70366"/>
                                <a:pt x="161868" y="68987"/>
                                <a:pt x="159972" y="64160"/>
                              </a:cubicBezTo>
                              <a:lnTo>
                                <a:pt x="138247" y="4849"/>
                              </a:lnTo>
                              <a:cubicBezTo>
                                <a:pt x="134109" y="-6358"/>
                                <a:pt x="117385" y="3297"/>
                                <a:pt x="113420" y="191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187" name="Freeform: Shape 186">
                          <a:extLst>
                            <a:ext uri="{FF2B5EF4-FFF2-40B4-BE49-F238E27FC236}">
                              <a16:creationId xmlns:a16="http://schemas.microsoft.com/office/drawing/2014/main" id="{5AF35470-C0B2-7DA1-37B5-A97FC930C8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456317" y="628533"/>
                          <a:ext cx="49481" cy="28711"/>
                        </a:xfrm>
                        <a:custGeom>
                          <a:avLst/>
                          <a:gdLst>
                            <a:gd name="connsiteX0" fmla="*/ 41440 w 72110"/>
                            <a:gd name="connsiteY0" fmla="*/ 10434 h 41795"/>
                            <a:gd name="connsiteX1" fmla="*/ 15406 w 72110"/>
                            <a:gd name="connsiteY1" fmla="*/ 4227 h 41795"/>
                            <a:gd name="connsiteX2" fmla="*/ 2475 w 72110"/>
                            <a:gd name="connsiteY2" fmla="*/ 262 h 41795"/>
                            <a:gd name="connsiteX3" fmla="*/ 10578 w 72110"/>
                            <a:gd name="connsiteY3" fmla="*/ 14227 h 41795"/>
                            <a:gd name="connsiteX4" fmla="*/ 40578 w 72110"/>
                            <a:gd name="connsiteY4" fmla="*/ 28537 h 41795"/>
                            <a:gd name="connsiteX5" fmla="*/ 67820 w 72110"/>
                            <a:gd name="connsiteY5" fmla="*/ 41469 h 41795"/>
                            <a:gd name="connsiteX6" fmla="*/ 71958 w 72110"/>
                            <a:gd name="connsiteY6" fmla="*/ 30262 h 41795"/>
                            <a:gd name="connsiteX7" fmla="*/ 41613 w 72110"/>
                            <a:gd name="connsiteY7" fmla="*/ 10262 h 41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2110" h="41795">
                              <a:moveTo>
                                <a:pt x="41440" y="10434"/>
                              </a:moveTo>
                              <a:cubicBezTo>
                                <a:pt x="38509" y="8193"/>
                                <a:pt x="22130" y="5089"/>
                                <a:pt x="15406" y="4227"/>
                              </a:cubicBezTo>
                              <a:cubicBezTo>
                                <a:pt x="8682" y="3365"/>
                                <a:pt x="5233" y="-1118"/>
                                <a:pt x="2475" y="262"/>
                              </a:cubicBezTo>
                              <a:cubicBezTo>
                                <a:pt x="-284" y="1641"/>
                                <a:pt x="-3732" y="8537"/>
                                <a:pt x="10578" y="14227"/>
                              </a:cubicBezTo>
                              <a:cubicBezTo>
                                <a:pt x="24889" y="20089"/>
                                <a:pt x="33337" y="23020"/>
                                <a:pt x="40578" y="28537"/>
                              </a:cubicBezTo>
                              <a:cubicBezTo>
                                <a:pt x="47819" y="33882"/>
                                <a:pt x="62302" y="43710"/>
                                <a:pt x="67820" y="41469"/>
                              </a:cubicBezTo>
                              <a:cubicBezTo>
                                <a:pt x="73337" y="39227"/>
                                <a:pt x="71958" y="30262"/>
                                <a:pt x="71958" y="30262"/>
                              </a:cubicBezTo>
                              <a:cubicBezTo>
                                <a:pt x="71958" y="30262"/>
                                <a:pt x="44716" y="12675"/>
                                <a:pt x="41613" y="1026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C1B0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188" name="Freeform: Shape 187">
                          <a:extLst>
                            <a:ext uri="{FF2B5EF4-FFF2-40B4-BE49-F238E27FC236}">
                              <a16:creationId xmlns:a16="http://schemas.microsoft.com/office/drawing/2014/main" id="{FC466CF1-09ED-D81B-D273-3F91C642C3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490750" y="642689"/>
                          <a:ext cx="152375" cy="67010"/>
                        </a:xfrm>
                        <a:custGeom>
                          <a:avLst/>
                          <a:gdLst>
                            <a:gd name="connsiteX0" fmla="*/ 12639 w 222061"/>
                            <a:gd name="connsiteY0" fmla="*/ 172 h 97547"/>
                            <a:gd name="connsiteX1" fmla="*/ 397 w 222061"/>
                            <a:gd name="connsiteY1" fmla="*/ 15690 h 97547"/>
                            <a:gd name="connsiteX2" fmla="*/ 4018 w 222061"/>
                            <a:gd name="connsiteY2" fmla="*/ 48448 h 97547"/>
                            <a:gd name="connsiteX3" fmla="*/ 157294 w 222061"/>
                            <a:gd name="connsiteY3" fmla="*/ 92069 h 97547"/>
                            <a:gd name="connsiteX4" fmla="*/ 220742 w 222061"/>
                            <a:gd name="connsiteY4" fmla="*/ 68104 h 97547"/>
                            <a:gd name="connsiteX5" fmla="*/ 130053 w 222061"/>
                            <a:gd name="connsiteY5" fmla="*/ 14310 h 97547"/>
                            <a:gd name="connsiteX6" fmla="*/ 12639 w 222061"/>
                            <a:gd name="connsiteY6" fmla="*/ 0 h 975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22061" h="97547">
                              <a:moveTo>
                                <a:pt x="12639" y="172"/>
                              </a:moveTo>
                              <a:cubicBezTo>
                                <a:pt x="12639" y="172"/>
                                <a:pt x="2466" y="3793"/>
                                <a:pt x="397" y="15690"/>
                              </a:cubicBezTo>
                              <a:cubicBezTo>
                                <a:pt x="-1500" y="27586"/>
                                <a:pt x="4018" y="48448"/>
                                <a:pt x="4018" y="48448"/>
                              </a:cubicBezTo>
                              <a:lnTo>
                                <a:pt x="157294" y="92069"/>
                              </a:lnTo>
                              <a:cubicBezTo>
                                <a:pt x="157294" y="92069"/>
                                <a:pt x="212121" y="114655"/>
                                <a:pt x="220742" y="68104"/>
                              </a:cubicBezTo>
                              <a:cubicBezTo>
                                <a:pt x="229018" y="23621"/>
                                <a:pt x="198328" y="23103"/>
                                <a:pt x="130053" y="14310"/>
                              </a:cubicBezTo>
                              <a:cubicBezTo>
                                <a:pt x="57811" y="5000"/>
                                <a:pt x="12639" y="0"/>
                                <a:pt x="12639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189" name="Freeform: Shape 188">
                          <a:extLst>
                            <a:ext uri="{FF2B5EF4-FFF2-40B4-BE49-F238E27FC236}">
                              <a16:creationId xmlns:a16="http://schemas.microsoft.com/office/drawing/2014/main" id="{F33E24EC-36FF-3372-4CBD-1BD28AEDE3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491260" y="665311"/>
                          <a:ext cx="150843" cy="44416"/>
                        </a:xfrm>
                        <a:custGeom>
                          <a:avLst/>
                          <a:gdLst>
                            <a:gd name="connsiteX0" fmla="*/ 172 w 219828"/>
                            <a:gd name="connsiteY0" fmla="*/ 172 h 64657"/>
                            <a:gd name="connsiteX1" fmla="*/ 3276 w 219828"/>
                            <a:gd name="connsiteY1" fmla="*/ 15517 h 64657"/>
                            <a:gd name="connsiteX2" fmla="*/ 156552 w 219828"/>
                            <a:gd name="connsiteY2" fmla="*/ 59138 h 64657"/>
                            <a:gd name="connsiteX3" fmla="*/ 219828 w 219828"/>
                            <a:gd name="connsiteY3" fmla="*/ 35517 h 64657"/>
                            <a:gd name="connsiteX4" fmla="*/ 112069 w 219828"/>
                            <a:gd name="connsiteY4" fmla="*/ 32069 h 64657"/>
                            <a:gd name="connsiteX5" fmla="*/ 0 w 219828"/>
                            <a:gd name="connsiteY5" fmla="*/ 0 h 646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19828" h="64657">
                              <a:moveTo>
                                <a:pt x="172" y="172"/>
                              </a:moveTo>
                              <a:cubicBezTo>
                                <a:pt x="2069" y="10000"/>
                                <a:pt x="3276" y="15517"/>
                                <a:pt x="3276" y="15517"/>
                              </a:cubicBezTo>
                              <a:lnTo>
                                <a:pt x="156552" y="59138"/>
                              </a:lnTo>
                              <a:cubicBezTo>
                                <a:pt x="156552" y="59138"/>
                                <a:pt x="210862" y="81724"/>
                                <a:pt x="219828" y="35517"/>
                              </a:cubicBezTo>
                              <a:cubicBezTo>
                                <a:pt x="191379" y="34138"/>
                                <a:pt x="173793" y="47069"/>
                                <a:pt x="112069" y="32069"/>
                              </a:cubicBezTo>
                              <a:cubicBezTo>
                                <a:pt x="55689" y="18448"/>
                                <a:pt x="11551" y="3448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>
                            <a:lumMod val="75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  <p:grpSp>
                    <p:nvGrpSpPr>
                      <p:cNvPr id="2535" name="Group 2534">
                        <a:extLst>
                          <a:ext uri="{FF2B5EF4-FFF2-40B4-BE49-F238E27FC236}">
                            <a16:creationId xmlns:a16="http://schemas.microsoft.com/office/drawing/2014/main" id="{38864FF9-B839-65A4-0D65-A3B635F2D9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43714" y="525824"/>
                        <a:ext cx="170394" cy="415040"/>
                        <a:chOff x="7543714" y="525824"/>
                        <a:chExt cx="170394" cy="415040"/>
                      </a:xfrm>
                    </p:grpSpPr>
                    <p:grpSp>
                      <p:nvGrpSpPr>
                        <p:cNvPr id="2534" name="Group 2533">
                          <a:extLst>
                            <a:ext uri="{FF2B5EF4-FFF2-40B4-BE49-F238E27FC236}">
                              <a16:creationId xmlns:a16="http://schemas.microsoft.com/office/drawing/2014/main" id="{B10D72AE-8EF5-9935-45BF-37B3ED9BE3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9112" y="630585"/>
                          <a:ext cx="164996" cy="310279"/>
                          <a:chOff x="7549112" y="630585"/>
                          <a:chExt cx="164996" cy="310279"/>
                        </a:xfrm>
                      </p:grpSpPr>
                      <p:sp>
                        <p:nvSpPr>
                          <p:cNvPr id="198" name="Freeform: Shape 197">
                            <a:extLst>
                              <a:ext uri="{FF2B5EF4-FFF2-40B4-BE49-F238E27FC236}">
                                <a16:creationId xmlns:a16="http://schemas.microsoft.com/office/drawing/2014/main" id="{05D6FC2C-722E-57D6-13EE-0C9FEA32DE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49112" y="630585"/>
                            <a:ext cx="164996" cy="310044"/>
                          </a:xfrm>
                          <a:custGeom>
                            <a:avLst/>
                            <a:gdLst>
                              <a:gd name="connsiteX0" fmla="*/ 187759 w 240454"/>
                              <a:gd name="connsiteY0" fmla="*/ 1068 h 451333"/>
                              <a:gd name="connsiteX1" fmla="*/ 239311 w 240454"/>
                              <a:gd name="connsiteY1" fmla="*/ 74172 h 451333"/>
                              <a:gd name="connsiteX2" fmla="*/ 240173 w 240454"/>
                              <a:gd name="connsiteY2" fmla="*/ 420034 h 451333"/>
                              <a:gd name="connsiteX3" fmla="*/ 79483 w 240454"/>
                              <a:gd name="connsiteY3" fmla="*/ 450207 h 451333"/>
                              <a:gd name="connsiteX4" fmla="*/ 0 w 240454"/>
                              <a:gd name="connsiteY4" fmla="*/ 424862 h 451333"/>
                              <a:gd name="connsiteX5" fmla="*/ 4828 w 240454"/>
                              <a:gd name="connsiteY5" fmla="*/ 144517 h 451333"/>
                              <a:gd name="connsiteX6" fmla="*/ 29655 w 240454"/>
                              <a:gd name="connsiteY6" fmla="*/ 68655 h 451333"/>
                              <a:gd name="connsiteX7" fmla="*/ 107586 w 240454"/>
                              <a:gd name="connsiteY7" fmla="*/ 19344 h 451333"/>
                              <a:gd name="connsiteX8" fmla="*/ 187759 w 240454"/>
                              <a:gd name="connsiteY8" fmla="*/ 1068 h 45133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240454" h="451333">
                                <a:moveTo>
                                  <a:pt x="187759" y="1068"/>
                                </a:moveTo>
                                <a:cubicBezTo>
                                  <a:pt x="212414" y="6586"/>
                                  <a:pt x="237069" y="14517"/>
                                  <a:pt x="239311" y="74172"/>
                                </a:cubicBezTo>
                                <a:cubicBezTo>
                                  <a:pt x="241207" y="123137"/>
                                  <a:pt x="240173" y="420034"/>
                                  <a:pt x="240173" y="420034"/>
                                </a:cubicBezTo>
                                <a:cubicBezTo>
                                  <a:pt x="240173" y="420034"/>
                                  <a:pt x="194828" y="458310"/>
                                  <a:pt x="79483" y="450207"/>
                                </a:cubicBezTo>
                                <a:cubicBezTo>
                                  <a:pt x="862" y="444690"/>
                                  <a:pt x="0" y="424862"/>
                                  <a:pt x="0" y="424862"/>
                                </a:cubicBezTo>
                                <a:cubicBezTo>
                                  <a:pt x="0" y="424862"/>
                                  <a:pt x="3276" y="251931"/>
                                  <a:pt x="4828" y="144517"/>
                                </a:cubicBezTo>
                                <a:cubicBezTo>
                                  <a:pt x="5517" y="94344"/>
                                  <a:pt x="12758" y="81758"/>
                                  <a:pt x="29655" y="68655"/>
                                </a:cubicBezTo>
                                <a:cubicBezTo>
                                  <a:pt x="42931" y="58482"/>
                                  <a:pt x="80518" y="33655"/>
                                  <a:pt x="107586" y="19344"/>
                                </a:cubicBezTo>
                                <a:cubicBezTo>
                                  <a:pt x="129483" y="7792"/>
                                  <a:pt x="166725" y="-3587"/>
                                  <a:pt x="187759" y="106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/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 dirty="0"/>
                          </a:p>
                        </p:txBody>
                      </p:sp>
                      <p:sp>
                        <p:nvSpPr>
                          <p:cNvPr id="199" name="Freeform: Shape 198">
                            <a:extLst>
                              <a:ext uri="{FF2B5EF4-FFF2-40B4-BE49-F238E27FC236}">
                                <a16:creationId xmlns:a16="http://schemas.microsoft.com/office/drawing/2014/main" id="{DCDEF53E-5E33-1D5C-6DA4-5961AEB343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49112" y="724531"/>
                            <a:ext cx="97012" cy="216333"/>
                          </a:xfrm>
                          <a:custGeom>
                            <a:avLst/>
                            <a:gdLst>
                              <a:gd name="connsiteX0" fmla="*/ 173 w 141379"/>
                              <a:gd name="connsiteY0" fmla="*/ 288104 h 314917"/>
                              <a:gd name="connsiteX1" fmla="*/ 5000 w 141379"/>
                              <a:gd name="connsiteY1" fmla="*/ 8103 h 314917"/>
                              <a:gd name="connsiteX2" fmla="*/ 5690 w 141379"/>
                              <a:gd name="connsiteY2" fmla="*/ 2931 h 314917"/>
                              <a:gd name="connsiteX3" fmla="*/ 69655 w 141379"/>
                              <a:gd name="connsiteY3" fmla="*/ 0 h 314917"/>
                              <a:gd name="connsiteX4" fmla="*/ 63621 w 141379"/>
                              <a:gd name="connsiteY4" fmla="*/ 288276 h 314917"/>
                              <a:gd name="connsiteX5" fmla="*/ 141380 w 141379"/>
                              <a:gd name="connsiteY5" fmla="*/ 313621 h 314917"/>
                              <a:gd name="connsiteX6" fmla="*/ 141380 w 141379"/>
                              <a:gd name="connsiteY6" fmla="*/ 313621 h 314917"/>
                              <a:gd name="connsiteX7" fmla="*/ 79483 w 141379"/>
                              <a:gd name="connsiteY7" fmla="*/ 313621 h 314917"/>
                              <a:gd name="connsiteX8" fmla="*/ 0 w 141379"/>
                              <a:gd name="connsiteY8" fmla="*/ 288276 h 31491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41379" h="314917">
                                <a:moveTo>
                                  <a:pt x="173" y="288104"/>
                                </a:moveTo>
                                <a:cubicBezTo>
                                  <a:pt x="173" y="288104"/>
                                  <a:pt x="3448" y="115345"/>
                                  <a:pt x="5000" y="8103"/>
                                </a:cubicBezTo>
                                <a:cubicBezTo>
                                  <a:pt x="5173" y="6379"/>
                                  <a:pt x="5517" y="4655"/>
                                  <a:pt x="5690" y="2931"/>
                                </a:cubicBezTo>
                                <a:lnTo>
                                  <a:pt x="69655" y="0"/>
                                </a:lnTo>
                                <a:cubicBezTo>
                                  <a:pt x="53448" y="105345"/>
                                  <a:pt x="63621" y="288276"/>
                                  <a:pt x="63621" y="288276"/>
                                </a:cubicBezTo>
                                <a:cubicBezTo>
                                  <a:pt x="63621" y="288276"/>
                                  <a:pt x="64483" y="307759"/>
                                  <a:pt x="141380" y="313621"/>
                                </a:cubicBezTo>
                                <a:lnTo>
                                  <a:pt x="141380" y="313621"/>
                                </a:lnTo>
                                <a:cubicBezTo>
                                  <a:pt x="123449" y="315173"/>
                                  <a:pt x="103104" y="315518"/>
                                  <a:pt x="79483" y="313621"/>
                                </a:cubicBezTo>
                                <a:cubicBezTo>
                                  <a:pt x="862" y="308104"/>
                                  <a:pt x="0" y="288276"/>
                                  <a:pt x="0" y="28827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75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200" name="Freeform: Shape 199">
                            <a:extLst>
                              <a:ext uri="{FF2B5EF4-FFF2-40B4-BE49-F238E27FC236}">
                                <a16:creationId xmlns:a16="http://schemas.microsoft.com/office/drawing/2014/main" id="{21D2DE4B-7AB1-3DCE-77B0-08ED19B3D8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603621" y="637590"/>
                            <a:ext cx="61937" cy="33531"/>
                          </a:xfrm>
                          <a:custGeom>
                            <a:avLst/>
                            <a:gdLst>
                              <a:gd name="connsiteX0" fmla="*/ 218 w 90263"/>
                              <a:gd name="connsiteY0" fmla="*/ 33457 h 48811"/>
                              <a:gd name="connsiteX1" fmla="*/ 49700 w 90263"/>
                              <a:gd name="connsiteY1" fmla="*/ 47078 h 48811"/>
                              <a:gd name="connsiteX2" fmla="*/ 90046 w 90263"/>
                              <a:gd name="connsiteY2" fmla="*/ 15354 h 48811"/>
                              <a:gd name="connsiteX3" fmla="*/ 40562 w 90263"/>
                              <a:gd name="connsiteY3" fmla="*/ 1733 h 48811"/>
                              <a:gd name="connsiteX4" fmla="*/ 218 w 90263"/>
                              <a:gd name="connsiteY4" fmla="*/ 33457 h 4881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90263" h="48811">
                                <a:moveTo>
                                  <a:pt x="218" y="33457"/>
                                </a:moveTo>
                                <a:cubicBezTo>
                                  <a:pt x="2804" y="45871"/>
                                  <a:pt x="24873" y="52078"/>
                                  <a:pt x="49700" y="47078"/>
                                </a:cubicBezTo>
                                <a:cubicBezTo>
                                  <a:pt x="74528" y="42078"/>
                                  <a:pt x="92459" y="27940"/>
                                  <a:pt x="90046" y="15354"/>
                                </a:cubicBezTo>
                                <a:cubicBezTo>
                                  <a:pt x="87459" y="2940"/>
                                  <a:pt x="65390" y="-3267"/>
                                  <a:pt x="40562" y="1733"/>
                                </a:cubicBezTo>
                                <a:cubicBezTo>
                                  <a:pt x="15735" y="6733"/>
                                  <a:pt x="-2196" y="20871"/>
                                  <a:pt x="218" y="3345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accent5">
                              <a:lumMod val="75000"/>
                            </a:schemeClr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  <p:grpSp>
                      <p:nvGrpSpPr>
                        <p:cNvPr id="2533" name="Group 2532">
                          <a:extLst>
                            <a:ext uri="{FF2B5EF4-FFF2-40B4-BE49-F238E27FC236}">
                              <a16:creationId xmlns:a16="http://schemas.microsoft.com/office/drawing/2014/main" id="{DCF37F64-1D3A-AFCC-F628-EDCDF6F354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43714" y="525824"/>
                          <a:ext cx="117105" cy="140438"/>
                          <a:chOff x="7543714" y="525824"/>
                          <a:chExt cx="117105" cy="140438"/>
                        </a:xfrm>
                      </p:grpSpPr>
                      <p:sp>
                        <p:nvSpPr>
                          <p:cNvPr id="201" name="Freeform: Shape 200">
                            <a:extLst>
                              <a:ext uri="{FF2B5EF4-FFF2-40B4-BE49-F238E27FC236}">
                                <a16:creationId xmlns:a16="http://schemas.microsoft.com/office/drawing/2014/main" id="{51687CC7-F319-DE4F-1EC1-90B2E09120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63428" y="535088"/>
                            <a:ext cx="97391" cy="131174"/>
                          </a:xfrm>
                          <a:custGeom>
                            <a:avLst/>
                            <a:gdLst>
                              <a:gd name="connsiteX0" fmla="*/ 141034 w 141930"/>
                              <a:gd name="connsiteY0" fmla="*/ 160083 h 190950"/>
                              <a:gd name="connsiteX1" fmla="*/ 140689 w 141930"/>
                              <a:gd name="connsiteY1" fmla="*/ 168704 h 190950"/>
                              <a:gd name="connsiteX2" fmla="*/ 106034 w 141930"/>
                              <a:gd name="connsiteY2" fmla="*/ 189566 h 190950"/>
                              <a:gd name="connsiteX3" fmla="*/ 70171 w 141930"/>
                              <a:gd name="connsiteY3" fmla="*/ 187325 h 190950"/>
                              <a:gd name="connsiteX4" fmla="*/ 64309 w 141930"/>
                              <a:gd name="connsiteY4" fmla="*/ 180773 h 190950"/>
                              <a:gd name="connsiteX5" fmla="*/ 55861 w 141930"/>
                              <a:gd name="connsiteY5" fmla="*/ 155083 h 190950"/>
                              <a:gd name="connsiteX6" fmla="*/ 28102 w 141930"/>
                              <a:gd name="connsiteY6" fmla="*/ 153014 h 190950"/>
                              <a:gd name="connsiteX7" fmla="*/ 8619 w 141930"/>
                              <a:gd name="connsiteY7" fmla="*/ 22324 h 190950"/>
                              <a:gd name="connsiteX8" fmla="*/ 116551 w 141930"/>
                              <a:gd name="connsiteY8" fmla="*/ 31807 h 190950"/>
                              <a:gd name="connsiteX9" fmla="*/ 118275 w 141930"/>
                              <a:gd name="connsiteY9" fmla="*/ 112669 h 190950"/>
                              <a:gd name="connsiteX10" fmla="*/ 141034 w 141930"/>
                              <a:gd name="connsiteY10" fmla="*/ 160083 h 19095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141930" h="190950">
                                <a:moveTo>
                                  <a:pt x="141034" y="160083"/>
                                </a:moveTo>
                                <a:cubicBezTo>
                                  <a:pt x="142585" y="162669"/>
                                  <a:pt x="141896" y="165945"/>
                                  <a:pt x="140689" y="168704"/>
                                </a:cubicBezTo>
                                <a:cubicBezTo>
                                  <a:pt x="138102" y="173876"/>
                                  <a:pt x="125344" y="186290"/>
                                  <a:pt x="106034" y="189566"/>
                                </a:cubicBezTo>
                                <a:cubicBezTo>
                                  <a:pt x="86723" y="192842"/>
                                  <a:pt x="75689" y="189566"/>
                                  <a:pt x="70171" y="187325"/>
                                </a:cubicBezTo>
                                <a:cubicBezTo>
                                  <a:pt x="67413" y="186118"/>
                                  <a:pt x="65171" y="183704"/>
                                  <a:pt x="64309" y="180773"/>
                                </a:cubicBezTo>
                                <a:lnTo>
                                  <a:pt x="55861" y="155083"/>
                                </a:lnTo>
                                <a:cubicBezTo>
                                  <a:pt x="55861" y="155083"/>
                                  <a:pt x="35516" y="159738"/>
                                  <a:pt x="28102" y="153014"/>
                                </a:cubicBezTo>
                                <a:cubicBezTo>
                                  <a:pt x="20689" y="146290"/>
                                  <a:pt x="-16553" y="51807"/>
                                  <a:pt x="8619" y="22324"/>
                                </a:cubicBezTo>
                                <a:cubicBezTo>
                                  <a:pt x="33792" y="-6986"/>
                                  <a:pt x="98965" y="-10952"/>
                                  <a:pt x="116551" y="31807"/>
                                </a:cubicBezTo>
                                <a:cubicBezTo>
                                  <a:pt x="134309" y="74566"/>
                                  <a:pt x="118275" y="101980"/>
                                  <a:pt x="118275" y="112669"/>
                                </a:cubicBezTo>
                                <a:cubicBezTo>
                                  <a:pt x="118275" y="121462"/>
                                  <a:pt x="134654" y="149738"/>
                                  <a:pt x="141034" y="16008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E8C1B0"/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202" name="Freeform: Shape 201">
                            <a:extLst>
                              <a:ext uri="{FF2B5EF4-FFF2-40B4-BE49-F238E27FC236}">
                                <a16:creationId xmlns:a16="http://schemas.microsoft.com/office/drawing/2014/main" id="{4E45F005-DD5B-47A1-CE8F-9D4CE97EFD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43714" y="525824"/>
                            <a:ext cx="110027" cy="99277"/>
                          </a:xfrm>
                          <a:custGeom>
                            <a:avLst/>
                            <a:gdLst>
                              <a:gd name="connsiteX0" fmla="*/ 148557 w 160346"/>
                              <a:gd name="connsiteY0" fmla="*/ 133914 h 144518"/>
                              <a:gd name="connsiteX1" fmla="*/ 116143 w 160346"/>
                              <a:gd name="connsiteY1" fmla="*/ 144431 h 144518"/>
                              <a:gd name="connsiteX2" fmla="*/ 78212 w 160346"/>
                              <a:gd name="connsiteY2" fmla="*/ 94086 h 144518"/>
                              <a:gd name="connsiteX3" fmla="*/ 67177 w 160346"/>
                              <a:gd name="connsiteY3" fmla="*/ 104431 h 144518"/>
                              <a:gd name="connsiteX4" fmla="*/ 65970 w 160346"/>
                              <a:gd name="connsiteY4" fmla="*/ 115811 h 144518"/>
                              <a:gd name="connsiteX5" fmla="*/ 46488 w 160346"/>
                              <a:gd name="connsiteY5" fmla="*/ 83397 h 144518"/>
                              <a:gd name="connsiteX6" fmla="*/ 281 w 160346"/>
                              <a:gd name="connsiteY6" fmla="*/ 47017 h 144518"/>
                              <a:gd name="connsiteX7" fmla="*/ 149936 w 160346"/>
                              <a:gd name="connsiteY7" fmla="*/ 35466 h 144518"/>
                              <a:gd name="connsiteX8" fmla="*/ 148730 w 160346"/>
                              <a:gd name="connsiteY8" fmla="*/ 134087 h 14451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160346" h="144518">
                                <a:moveTo>
                                  <a:pt x="148557" y="133914"/>
                                </a:moveTo>
                                <a:cubicBezTo>
                                  <a:pt x="148557" y="133914"/>
                                  <a:pt x="126488" y="145638"/>
                                  <a:pt x="116143" y="144431"/>
                                </a:cubicBezTo>
                                <a:cubicBezTo>
                                  <a:pt x="97695" y="142362"/>
                                  <a:pt x="91488" y="101500"/>
                                  <a:pt x="78212" y="94086"/>
                                </a:cubicBezTo>
                                <a:cubicBezTo>
                                  <a:pt x="70281" y="89776"/>
                                  <a:pt x="65281" y="97190"/>
                                  <a:pt x="67177" y="104431"/>
                                </a:cubicBezTo>
                                <a:cubicBezTo>
                                  <a:pt x="68729" y="110293"/>
                                  <a:pt x="68039" y="114604"/>
                                  <a:pt x="65970" y="115811"/>
                                </a:cubicBezTo>
                                <a:cubicBezTo>
                                  <a:pt x="63902" y="117018"/>
                                  <a:pt x="46488" y="83397"/>
                                  <a:pt x="46488" y="83397"/>
                                </a:cubicBezTo>
                                <a:cubicBezTo>
                                  <a:pt x="46488" y="83397"/>
                                  <a:pt x="-4202" y="71845"/>
                                  <a:pt x="281" y="47017"/>
                                </a:cubicBezTo>
                                <a:cubicBezTo>
                                  <a:pt x="8040" y="3914"/>
                                  <a:pt x="131833" y="-27293"/>
                                  <a:pt x="149936" y="35466"/>
                                </a:cubicBezTo>
                                <a:cubicBezTo>
                                  <a:pt x="168212" y="98397"/>
                                  <a:pt x="158902" y="129087"/>
                                  <a:pt x="148730" y="13408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6061E"/>
                          </a:solidFill>
                          <a:ln w="17238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</p:grpSp>
                  <p:grpSp>
                    <p:nvGrpSpPr>
                      <p:cNvPr id="2529" name="Group 2528">
                        <a:extLst>
                          <a:ext uri="{FF2B5EF4-FFF2-40B4-BE49-F238E27FC236}">
                            <a16:creationId xmlns:a16="http://schemas.microsoft.com/office/drawing/2014/main" id="{864EF9F9-BB21-02A5-5FD5-3D9DEA1283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345834" y="678789"/>
                        <a:ext cx="264776" cy="118622"/>
                        <a:chOff x="7345834" y="678789"/>
                        <a:chExt cx="264776" cy="118622"/>
                      </a:xfrm>
                    </p:grpSpPr>
                    <p:sp>
                      <p:nvSpPr>
                        <p:cNvPr id="2528" name="Freeform: Shape 2527">
                          <a:extLst>
                            <a:ext uri="{FF2B5EF4-FFF2-40B4-BE49-F238E27FC236}">
                              <a16:creationId xmlns:a16="http://schemas.microsoft.com/office/drawing/2014/main" id="{72A43AB8-BA3D-4D4D-EF35-F60937981F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45834" y="716773"/>
                          <a:ext cx="70418" cy="52806"/>
                        </a:xfrm>
                        <a:custGeom>
                          <a:avLst/>
                          <a:gdLst>
                            <a:gd name="connsiteX0" fmla="*/ 60953 w 70418"/>
                            <a:gd name="connsiteY0" fmla="*/ 52292 h 52806"/>
                            <a:gd name="connsiteX1" fmla="*/ 60717 w 70418"/>
                            <a:gd name="connsiteY1" fmla="*/ 52410 h 52806"/>
                            <a:gd name="connsiteX2" fmla="*/ 60761 w 70418"/>
                            <a:gd name="connsiteY2" fmla="*/ 52298 h 52806"/>
                            <a:gd name="connsiteX3" fmla="*/ 26289 w 70418"/>
                            <a:gd name="connsiteY3" fmla="*/ 651 h 52806"/>
                            <a:gd name="connsiteX4" fmla="*/ 37646 w 70418"/>
                            <a:gd name="connsiteY4" fmla="*/ 7639 h 52806"/>
                            <a:gd name="connsiteX5" fmla="*/ 53968 w 70418"/>
                            <a:gd name="connsiteY5" fmla="*/ 23298 h 52806"/>
                            <a:gd name="connsiteX6" fmla="*/ 64369 w 70418"/>
                            <a:gd name="connsiteY6" fmla="*/ 27552 h 52806"/>
                            <a:gd name="connsiteX7" fmla="*/ 70418 w 70418"/>
                            <a:gd name="connsiteY7" fmla="*/ 28130 h 52806"/>
                            <a:gd name="connsiteX8" fmla="*/ 60761 w 70418"/>
                            <a:gd name="connsiteY8" fmla="*/ 52298 h 52806"/>
                            <a:gd name="connsiteX9" fmla="*/ 48279 w 70418"/>
                            <a:gd name="connsiteY9" fmla="*/ 52751 h 52806"/>
                            <a:gd name="connsiteX10" fmla="*/ 26289 w 70418"/>
                            <a:gd name="connsiteY10" fmla="*/ 52055 h 52806"/>
                            <a:gd name="connsiteX11" fmla="*/ 6295 w 70418"/>
                            <a:gd name="connsiteY11" fmla="*/ 41869 h 52806"/>
                            <a:gd name="connsiteX12" fmla="*/ 853 w 70418"/>
                            <a:gd name="connsiteY12" fmla="*/ 32038 h 52806"/>
                            <a:gd name="connsiteX13" fmla="*/ 3691 w 70418"/>
                            <a:gd name="connsiteY13" fmla="*/ 33459 h 52806"/>
                            <a:gd name="connsiteX14" fmla="*/ 260 w 70418"/>
                            <a:gd name="connsiteY14" fmla="*/ 25168 h 52806"/>
                            <a:gd name="connsiteX15" fmla="*/ 4165 w 70418"/>
                            <a:gd name="connsiteY15" fmla="*/ 25879 h 52806"/>
                            <a:gd name="connsiteX16" fmla="*/ 497 w 70418"/>
                            <a:gd name="connsiteY16" fmla="*/ 17115 h 52806"/>
                            <a:gd name="connsiteX17" fmla="*/ 4756 w 70418"/>
                            <a:gd name="connsiteY17" fmla="*/ 18181 h 52806"/>
                            <a:gd name="connsiteX18" fmla="*/ 1207 w 70418"/>
                            <a:gd name="connsiteY18" fmla="*/ 10482 h 52806"/>
                            <a:gd name="connsiteX19" fmla="*/ 7359 w 70418"/>
                            <a:gd name="connsiteY19" fmla="*/ 10719 h 52806"/>
                            <a:gd name="connsiteX20" fmla="*/ 30429 w 70418"/>
                            <a:gd name="connsiteY20" fmla="*/ 21260 h 52806"/>
                            <a:gd name="connsiteX21" fmla="*/ 36477 w 70418"/>
                            <a:gd name="connsiteY21" fmla="*/ 20997 h 52806"/>
                            <a:gd name="connsiteX22" fmla="*/ 31524 w 70418"/>
                            <a:gd name="connsiteY22" fmla="*/ 14701 h 52806"/>
                            <a:gd name="connsiteX23" fmla="*/ 26289 w 70418"/>
                            <a:gd name="connsiteY23" fmla="*/ 651 h 5280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</a:cxnLst>
                          <a:rect l="l" t="t" r="r" b="b"/>
                          <a:pathLst>
                            <a:path w="70418" h="52806">
                              <a:moveTo>
                                <a:pt x="60953" y="52292"/>
                              </a:moveTo>
                              <a:lnTo>
                                <a:pt x="60717" y="52410"/>
                              </a:lnTo>
                              <a:lnTo>
                                <a:pt x="60761" y="52298"/>
                              </a:lnTo>
                              <a:close/>
                              <a:moveTo>
                                <a:pt x="26289" y="651"/>
                              </a:moveTo>
                              <a:cubicBezTo>
                                <a:pt x="28655" y="-1718"/>
                                <a:pt x="33387" y="2783"/>
                                <a:pt x="37646" y="7639"/>
                              </a:cubicBezTo>
                              <a:lnTo>
                                <a:pt x="53968" y="23298"/>
                              </a:lnTo>
                              <a:lnTo>
                                <a:pt x="64369" y="27552"/>
                              </a:lnTo>
                              <a:cubicBezTo>
                                <a:pt x="67785" y="28159"/>
                                <a:pt x="70418" y="28130"/>
                                <a:pt x="70418" y="28130"/>
                              </a:cubicBezTo>
                              <a:lnTo>
                                <a:pt x="60761" y="52298"/>
                              </a:lnTo>
                              <a:lnTo>
                                <a:pt x="48279" y="52751"/>
                              </a:lnTo>
                              <a:cubicBezTo>
                                <a:pt x="41166" y="52884"/>
                                <a:pt x="32500" y="52825"/>
                                <a:pt x="26289" y="52055"/>
                              </a:cubicBezTo>
                              <a:cubicBezTo>
                                <a:pt x="19663" y="51225"/>
                                <a:pt x="15286" y="50160"/>
                                <a:pt x="6295" y="41869"/>
                              </a:cubicBezTo>
                              <a:cubicBezTo>
                                <a:pt x="2035" y="38078"/>
                                <a:pt x="-686" y="34762"/>
                                <a:pt x="853" y="32038"/>
                              </a:cubicBezTo>
                              <a:cubicBezTo>
                                <a:pt x="1562" y="30854"/>
                                <a:pt x="3691" y="33459"/>
                                <a:pt x="3691" y="33459"/>
                              </a:cubicBezTo>
                              <a:cubicBezTo>
                                <a:pt x="3691" y="33459"/>
                                <a:pt x="-1160" y="28603"/>
                                <a:pt x="260" y="25168"/>
                              </a:cubicBezTo>
                              <a:cubicBezTo>
                                <a:pt x="1680" y="21615"/>
                                <a:pt x="4165" y="25879"/>
                                <a:pt x="4165" y="25879"/>
                              </a:cubicBezTo>
                              <a:cubicBezTo>
                                <a:pt x="4165" y="25879"/>
                                <a:pt x="-1041" y="20549"/>
                                <a:pt x="497" y="17115"/>
                              </a:cubicBezTo>
                              <a:cubicBezTo>
                                <a:pt x="2035" y="13680"/>
                                <a:pt x="4756" y="18181"/>
                                <a:pt x="4756" y="18181"/>
                              </a:cubicBezTo>
                              <a:cubicBezTo>
                                <a:pt x="4756" y="18181"/>
                                <a:pt x="379" y="13562"/>
                                <a:pt x="1207" y="10482"/>
                              </a:cubicBezTo>
                              <a:cubicBezTo>
                                <a:pt x="2035" y="7521"/>
                                <a:pt x="3928" y="8231"/>
                                <a:pt x="7359" y="10719"/>
                              </a:cubicBezTo>
                              <a:cubicBezTo>
                                <a:pt x="11500" y="13680"/>
                                <a:pt x="21202" y="20312"/>
                                <a:pt x="30429" y="21260"/>
                              </a:cubicBezTo>
                              <a:lnTo>
                                <a:pt x="36477" y="20997"/>
                              </a:lnTo>
                              <a:lnTo>
                                <a:pt x="31524" y="14701"/>
                              </a:lnTo>
                              <a:cubicBezTo>
                                <a:pt x="27501" y="9120"/>
                                <a:pt x="24041" y="2961"/>
                                <a:pt x="26289" y="65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C1B0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207" name="Freeform: Shape 206">
                          <a:extLst>
                            <a:ext uri="{FF2B5EF4-FFF2-40B4-BE49-F238E27FC236}">
                              <a16:creationId xmlns:a16="http://schemas.microsoft.com/office/drawing/2014/main" id="{1429AE6D-663A-6734-EC20-BBD6AD2A69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396056" y="678789"/>
                          <a:ext cx="214554" cy="118622"/>
                        </a:xfrm>
                        <a:custGeom>
                          <a:avLst/>
                          <a:gdLst>
                            <a:gd name="connsiteX0" fmla="*/ 287364 w 312675"/>
                            <a:gd name="connsiteY0" fmla="*/ 4863 h 172678"/>
                            <a:gd name="connsiteX1" fmla="*/ 303398 w 312675"/>
                            <a:gd name="connsiteY1" fmla="*/ 75898 h 172678"/>
                            <a:gd name="connsiteX2" fmla="*/ 166846 w 312675"/>
                            <a:gd name="connsiteY2" fmla="*/ 171760 h 172678"/>
                            <a:gd name="connsiteX3" fmla="*/ 1673 w 312675"/>
                            <a:gd name="connsiteY3" fmla="*/ 141070 h 172678"/>
                            <a:gd name="connsiteX4" fmla="*/ 639 w 312675"/>
                            <a:gd name="connsiteY4" fmla="*/ 108139 h 172678"/>
                            <a:gd name="connsiteX5" fmla="*/ 10811 w 312675"/>
                            <a:gd name="connsiteY5" fmla="*/ 91242 h 172678"/>
                            <a:gd name="connsiteX6" fmla="*/ 131501 w 312675"/>
                            <a:gd name="connsiteY6" fmla="*/ 98139 h 172678"/>
                            <a:gd name="connsiteX7" fmla="*/ 217364 w 312675"/>
                            <a:gd name="connsiteY7" fmla="*/ 31932 h 172678"/>
                            <a:gd name="connsiteX8" fmla="*/ 287536 w 312675"/>
                            <a:gd name="connsiteY8" fmla="*/ 4863 h 172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12675" h="172678">
                              <a:moveTo>
                                <a:pt x="287364" y="4863"/>
                              </a:moveTo>
                              <a:cubicBezTo>
                                <a:pt x="313915" y="18656"/>
                                <a:pt x="320122" y="50725"/>
                                <a:pt x="303398" y="75898"/>
                              </a:cubicBezTo>
                              <a:cubicBezTo>
                                <a:pt x="286674" y="101070"/>
                                <a:pt x="199088" y="164518"/>
                                <a:pt x="166846" y="171760"/>
                              </a:cubicBezTo>
                              <a:cubicBezTo>
                                <a:pt x="134604" y="179001"/>
                                <a:pt x="1673" y="141070"/>
                                <a:pt x="1673" y="141070"/>
                              </a:cubicBezTo>
                              <a:cubicBezTo>
                                <a:pt x="1673" y="141070"/>
                                <a:pt x="-1258" y="121415"/>
                                <a:pt x="639" y="108139"/>
                              </a:cubicBezTo>
                              <a:cubicBezTo>
                                <a:pt x="2535" y="94863"/>
                                <a:pt x="10811" y="91242"/>
                                <a:pt x="10811" y="91242"/>
                              </a:cubicBezTo>
                              <a:cubicBezTo>
                                <a:pt x="10811" y="91242"/>
                                <a:pt x="103053" y="105380"/>
                                <a:pt x="131501" y="98139"/>
                              </a:cubicBezTo>
                              <a:cubicBezTo>
                                <a:pt x="159949" y="90898"/>
                                <a:pt x="190639" y="54518"/>
                                <a:pt x="217364" y="31932"/>
                              </a:cubicBezTo>
                              <a:cubicBezTo>
                                <a:pt x="246502" y="7104"/>
                                <a:pt x="261846" y="-8413"/>
                                <a:pt x="287536" y="486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5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</p:grpSp>
              </p:grpSp>
            </p:grpSp>
          </p:grp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F403F98-4CB8-FEF1-CAF4-74A2A23EC30F}"/>
                </a:ext>
              </a:extLst>
            </p:cNvPr>
            <p:cNvSpPr/>
            <p:nvPr/>
          </p:nvSpPr>
          <p:spPr>
            <a:xfrm>
              <a:off x="7465263" y="1808105"/>
              <a:ext cx="723350" cy="421213"/>
            </a:xfrm>
            <a:custGeom>
              <a:avLst/>
              <a:gdLst>
                <a:gd name="connsiteX0" fmla="*/ 270518 w 729484"/>
                <a:gd name="connsiteY0" fmla="*/ 199138 h 424311"/>
                <a:gd name="connsiteX1" fmla="*/ 389828 w 729484"/>
                <a:gd name="connsiteY1" fmla="*/ 268104 h 424311"/>
                <a:gd name="connsiteX2" fmla="*/ 448277 w 729484"/>
                <a:gd name="connsiteY2" fmla="*/ 234311 h 424311"/>
                <a:gd name="connsiteX3" fmla="*/ 328966 w 729484"/>
                <a:gd name="connsiteY3" fmla="*/ 165345 h 424311"/>
                <a:gd name="connsiteX4" fmla="*/ 270518 w 729484"/>
                <a:gd name="connsiteY4" fmla="*/ 199138 h 424311"/>
                <a:gd name="connsiteX5" fmla="*/ 360690 w 729484"/>
                <a:gd name="connsiteY5" fmla="*/ 147069 h 424311"/>
                <a:gd name="connsiteX6" fmla="*/ 480001 w 729484"/>
                <a:gd name="connsiteY6" fmla="*/ 216035 h 424311"/>
                <a:gd name="connsiteX7" fmla="*/ 544829 w 729484"/>
                <a:gd name="connsiteY7" fmla="*/ 178621 h 424311"/>
                <a:gd name="connsiteX8" fmla="*/ 425518 w 729484"/>
                <a:gd name="connsiteY8" fmla="*/ 109655 h 424311"/>
                <a:gd name="connsiteX9" fmla="*/ 360690 w 729484"/>
                <a:gd name="connsiteY9" fmla="*/ 147069 h 424311"/>
                <a:gd name="connsiteX10" fmla="*/ 90173 w 729484"/>
                <a:gd name="connsiteY10" fmla="*/ 303276 h 424311"/>
                <a:gd name="connsiteX11" fmla="*/ 209483 w 729484"/>
                <a:gd name="connsiteY11" fmla="*/ 372242 h 424311"/>
                <a:gd name="connsiteX12" fmla="*/ 255173 w 729484"/>
                <a:gd name="connsiteY12" fmla="*/ 345863 h 424311"/>
                <a:gd name="connsiteX13" fmla="*/ 135862 w 729484"/>
                <a:gd name="connsiteY13" fmla="*/ 276897 h 424311"/>
                <a:gd name="connsiteX14" fmla="*/ 90173 w 729484"/>
                <a:gd name="connsiteY14" fmla="*/ 303276 h 424311"/>
                <a:gd name="connsiteX15" fmla="*/ 0 w 729484"/>
                <a:gd name="connsiteY15" fmla="*/ 355345 h 424311"/>
                <a:gd name="connsiteX16" fmla="*/ 119310 w 729484"/>
                <a:gd name="connsiteY16" fmla="*/ 424311 h 424311"/>
                <a:gd name="connsiteX17" fmla="*/ 158621 w 729484"/>
                <a:gd name="connsiteY17" fmla="*/ 401725 h 424311"/>
                <a:gd name="connsiteX18" fmla="*/ 39310 w 729484"/>
                <a:gd name="connsiteY18" fmla="*/ 332759 h 424311"/>
                <a:gd name="connsiteX19" fmla="*/ 0 w 729484"/>
                <a:gd name="connsiteY19" fmla="*/ 355345 h 424311"/>
                <a:gd name="connsiteX20" fmla="*/ 180345 w 729484"/>
                <a:gd name="connsiteY20" fmla="*/ 251207 h 424311"/>
                <a:gd name="connsiteX21" fmla="*/ 299656 w 729484"/>
                <a:gd name="connsiteY21" fmla="*/ 320173 h 424311"/>
                <a:gd name="connsiteX22" fmla="*/ 351725 w 729484"/>
                <a:gd name="connsiteY22" fmla="*/ 290173 h 424311"/>
                <a:gd name="connsiteX23" fmla="*/ 232414 w 729484"/>
                <a:gd name="connsiteY23" fmla="*/ 221207 h 424311"/>
                <a:gd name="connsiteX24" fmla="*/ 180345 w 729484"/>
                <a:gd name="connsiteY24" fmla="*/ 251207 h 424311"/>
                <a:gd name="connsiteX25" fmla="*/ 341380 w 729484"/>
                <a:gd name="connsiteY25" fmla="*/ 36897 h 424311"/>
                <a:gd name="connsiteX26" fmla="*/ 665519 w 729484"/>
                <a:gd name="connsiteY26" fmla="*/ 223966 h 424311"/>
                <a:gd name="connsiteX27" fmla="*/ 729484 w 729484"/>
                <a:gd name="connsiteY27" fmla="*/ 0 h 424311"/>
                <a:gd name="connsiteX28" fmla="*/ 341380 w 729484"/>
                <a:gd name="connsiteY28" fmla="*/ 36897 h 42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9484" h="424311">
                  <a:moveTo>
                    <a:pt x="270518" y="199138"/>
                  </a:moveTo>
                  <a:lnTo>
                    <a:pt x="389828" y="268104"/>
                  </a:lnTo>
                  <a:lnTo>
                    <a:pt x="448277" y="234311"/>
                  </a:lnTo>
                  <a:lnTo>
                    <a:pt x="328966" y="165345"/>
                  </a:lnTo>
                  <a:lnTo>
                    <a:pt x="270518" y="199138"/>
                  </a:lnTo>
                  <a:close/>
                  <a:moveTo>
                    <a:pt x="360690" y="147069"/>
                  </a:moveTo>
                  <a:lnTo>
                    <a:pt x="480001" y="216035"/>
                  </a:lnTo>
                  <a:lnTo>
                    <a:pt x="544829" y="178621"/>
                  </a:lnTo>
                  <a:lnTo>
                    <a:pt x="425518" y="109655"/>
                  </a:lnTo>
                  <a:lnTo>
                    <a:pt x="360690" y="147069"/>
                  </a:lnTo>
                  <a:close/>
                  <a:moveTo>
                    <a:pt x="90173" y="303276"/>
                  </a:moveTo>
                  <a:lnTo>
                    <a:pt x="209483" y="372242"/>
                  </a:lnTo>
                  <a:lnTo>
                    <a:pt x="255173" y="345863"/>
                  </a:lnTo>
                  <a:lnTo>
                    <a:pt x="135862" y="276897"/>
                  </a:lnTo>
                  <a:lnTo>
                    <a:pt x="90173" y="303276"/>
                  </a:lnTo>
                  <a:close/>
                  <a:moveTo>
                    <a:pt x="0" y="355345"/>
                  </a:moveTo>
                  <a:lnTo>
                    <a:pt x="119310" y="424311"/>
                  </a:lnTo>
                  <a:lnTo>
                    <a:pt x="158621" y="401725"/>
                  </a:lnTo>
                  <a:lnTo>
                    <a:pt x="39310" y="332759"/>
                  </a:lnTo>
                  <a:lnTo>
                    <a:pt x="0" y="355345"/>
                  </a:lnTo>
                  <a:close/>
                  <a:moveTo>
                    <a:pt x="180345" y="251207"/>
                  </a:moveTo>
                  <a:lnTo>
                    <a:pt x="299656" y="320173"/>
                  </a:lnTo>
                  <a:lnTo>
                    <a:pt x="351725" y="290173"/>
                  </a:lnTo>
                  <a:lnTo>
                    <a:pt x="232414" y="221207"/>
                  </a:lnTo>
                  <a:lnTo>
                    <a:pt x="180345" y="251207"/>
                  </a:lnTo>
                  <a:close/>
                  <a:moveTo>
                    <a:pt x="341380" y="36897"/>
                  </a:moveTo>
                  <a:lnTo>
                    <a:pt x="665519" y="223966"/>
                  </a:lnTo>
                  <a:lnTo>
                    <a:pt x="729484" y="0"/>
                  </a:lnTo>
                  <a:lnTo>
                    <a:pt x="341380" y="36897"/>
                  </a:lnTo>
                  <a:close/>
                </a:path>
              </a:pathLst>
            </a:custGeom>
            <a:solidFill>
              <a:schemeClr val="accent5"/>
            </a:solidFill>
            <a:ln w="17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516E552D-D24C-216E-4D29-11F8A993B36C}"/>
                </a:ext>
              </a:extLst>
            </p:cNvPr>
            <p:cNvGrpSpPr/>
            <p:nvPr/>
          </p:nvGrpSpPr>
          <p:grpSpPr>
            <a:xfrm>
              <a:off x="3025690" y="4878535"/>
              <a:ext cx="1130015" cy="1063415"/>
              <a:chOff x="1490333" y="4838534"/>
              <a:chExt cx="1130015" cy="10634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FEFD6B3-3ED1-8A34-04E0-24CBDEE38EC1}"/>
                  </a:ext>
                </a:extLst>
              </p:cNvPr>
              <p:cNvGrpSpPr/>
              <p:nvPr/>
            </p:nvGrpSpPr>
            <p:grpSpPr>
              <a:xfrm>
                <a:off x="2209188" y="4838534"/>
                <a:ext cx="411160" cy="484697"/>
                <a:chOff x="3414695" y="4075741"/>
                <a:chExt cx="491314" cy="579187"/>
              </a:xfrm>
            </p:grpSpPr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0C20B55C-9CB7-8C99-8A6C-1DD62539CCDC}"/>
                    </a:ext>
                  </a:extLst>
                </p:cNvPr>
                <p:cNvSpPr/>
                <p:nvPr/>
              </p:nvSpPr>
              <p:spPr>
                <a:xfrm>
                  <a:off x="3423732" y="4075741"/>
                  <a:ext cx="482277" cy="546680"/>
                </a:xfrm>
                <a:custGeom>
                  <a:avLst/>
                  <a:gdLst>
                    <a:gd name="connsiteX0" fmla="*/ 553358 w 553530"/>
                    <a:gd name="connsiteY0" fmla="*/ 381656 h 626750"/>
                    <a:gd name="connsiteX1" fmla="*/ 495944 w 553530"/>
                    <a:gd name="connsiteY1" fmla="*/ 511656 h 626750"/>
                    <a:gd name="connsiteX2" fmla="*/ 309048 w 553530"/>
                    <a:gd name="connsiteY2" fmla="*/ 621656 h 626750"/>
                    <a:gd name="connsiteX3" fmla="*/ 239565 w 553530"/>
                    <a:gd name="connsiteY3" fmla="*/ 562863 h 626750"/>
                    <a:gd name="connsiteX4" fmla="*/ 34737 w 553530"/>
                    <a:gd name="connsiteY4" fmla="*/ 209587 h 626750"/>
                    <a:gd name="connsiteX5" fmla="*/ 11806 w 553530"/>
                    <a:gd name="connsiteY5" fmla="*/ 123380 h 626750"/>
                    <a:gd name="connsiteX6" fmla="*/ 205772 w 553530"/>
                    <a:gd name="connsiteY6" fmla="*/ 12345 h 626750"/>
                    <a:gd name="connsiteX7" fmla="*/ 348703 w 553530"/>
                    <a:gd name="connsiteY7" fmla="*/ 28207 h 626750"/>
                    <a:gd name="connsiteX8" fmla="*/ 553531 w 553530"/>
                    <a:gd name="connsiteY8" fmla="*/ 381483 h 62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3530" h="626750">
                      <a:moveTo>
                        <a:pt x="553358" y="381656"/>
                      </a:moveTo>
                      <a:cubicBezTo>
                        <a:pt x="553358" y="445104"/>
                        <a:pt x="531462" y="489932"/>
                        <a:pt x="495944" y="511656"/>
                      </a:cubicBezTo>
                      <a:cubicBezTo>
                        <a:pt x="494910" y="512346"/>
                        <a:pt x="310082" y="621139"/>
                        <a:pt x="309048" y="621656"/>
                      </a:cubicBezTo>
                      <a:cubicBezTo>
                        <a:pt x="271979" y="642346"/>
                        <a:pt x="295772" y="595449"/>
                        <a:pt x="239565" y="562863"/>
                      </a:cubicBezTo>
                      <a:cubicBezTo>
                        <a:pt x="126461" y="497518"/>
                        <a:pt x="34737" y="339414"/>
                        <a:pt x="34737" y="209587"/>
                      </a:cubicBezTo>
                      <a:cubicBezTo>
                        <a:pt x="34737" y="145448"/>
                        <a:pt x="-24574" y="144931"/>
                        <a:pt x="11806" y="123380"/>
                      </a:cubicBezTo>
                      <a:cubicBezTo>
                        <a:pt x="12840" y="122862"/>
                        <a:pt x="204737" y="12862"/>
                        <a:pt x="205772" y="12345"/>
                      </a:cubicBezTo>
                      <a:cubicBezTo>
                        <a:pt x="242668" y="-7655"/>
                        <a:pt x="293185" y="-4034"/>
                        <a:pt x="348703" y="28207"/>
                      </a:cubicBezTo>
                      <a:cubicBezTo>
                        <a:pt x="461806" y="93552"/>
                        <a:pt x="553531" y="251656"/>
                        <a:pt x="553531" y="38148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D99B71EA-8F88-FA26-8272-AC2A247505C3}"/>
                    </a:ext>
                  </a:extLst>
                </p:cNvPr>
                <p:cNvSpPr/>
                <p:nvPr/>
              </p:nvSpPr>
              <p:spPr>
                <a:xfrm rot="19781400">
                  <a:off x="3414695" y="4151131"/>
                  <a:ext cx="290525" cy="503797"/>
                </a:xfrm>
                <a:custGeom>
                  <a:avLst/>
                  <a:gdLst>
                    <a:gd name="connsiteX0" fmla="*/ 333449 w 333448"/>
                    <a:gd name="connsiteY0" fmla="*/ 288794 h 577586"/>
                    <a:gd name="connsiteX1" fmla="*/ 166724 w 333448"/>
                    <a:gd name="connsiteY1" fmla="*/ 577587 h 577586"/>
                    <a:gd name="connsiteX2" fmla="*/ 0 w 333448"/>
                    <a:gd name="connsiteY2" fmla="*/ 288794 h 577586"/>
                    <a:gd name="connsiteX3" fmla="*/ 166724 w 333448"/>
                    <a:gd name="connsiteY3" fmla="*/ 0 h 577586"/>
                    <a:gd name="connsiteX4" fmla="*/ 333449 w 333448"/>
                    <a:gd name="connsiteY4" fmla="*/ 288794 h 57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448" h="577586">
                      <a:moveTo>
                        <a:pt x="333449" y="288794"/>
                      </a:moveTo>
                      <a:cubicBezTo>
                        <a:pt x="333449" y="448290"/>
                        <a:pt x="258804" y="577587"/>
                        <a:pt x="166724" y="577587"/>
                      </a:cubicBezTo>
                      <a:cubicBezTo>
                        <a:pt x="74645" y="577587"/>
                        <a:pt x="0" y="448290"/>
                        <a:pt x="0" y="288794"/>
                      </a:cubicBezTo>
                      <a:cubicBezTo>
                        <a:pt x="0" y="129298"/>
                        <a:pt x="74645" y="0"/>
                        <a:pt x="166724" y="0"/>
                      </a:cubicBezTo>
                      <a:cubicBezTo>
                        <a:pt x="258804" y="0"/>
                        <a:pt x="333449" y="129298"/>
                        <a:pt x="333449" y="2887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9A8FAC55-8B66-4BA9-3ECE-E94948388C72}"/>
                    </a:ext>
                  </a:extLst>
                </p:cNvPr>
                <p:cNvSpPr/>
                <p:nvPr/>
              </p:nvSpPr>
              <p:spPr>
                <a:xfrm>
                  <a:off x="3446336" y="4169069"/>
                  <a:ext cx="300590" cy="455529"/>
                </a:xfrm>
                <a:custGeom>
                  <a:avLst/>
                  <a:gdLst>
                    <a:gd name="connsiteX0" fmla="*/ 140173 w 345000"/>
                    <a:gd name="connsiteY0" fmla="*/ 28110 h 522249"/>
                    <a:gd name="connsiteX1" fmla="*/ 0 w 345000"/>
                    <a:gd name="connsiteY1" fmla="*/ 10869 h 522249"/>
                    <a:gd name="connsiteX2" fmla="*/ 122414 w 345000"/>
                    <a:gd name="connsiteY2" fmla="*/ 35007 h 522249"/>
                    <a:gd name="connsiteX3" fmla="*/ 327242 w 345000"/>
                    <a:gd name="connsiteY3" fmla="*/ 388283 h 522249"/>
                    <a:gd name="connsiteX4" fmla="*/ 262587 w 345000"/>
                    <a:gd name="connsiteY4" fmla="*/ 522250 h 522249"/>
                    <a:gd name="connsiteX5" fmla="*/ 345001 w 345000"/>
                    <a:gd name="connsiteY5" fmla="*/ 381387 h 522249"/>
                    <a:gd name="connsiteX6" fmla="*/ 140173 w 345000"/>
                    <a:gd name="connsiteY6" fmla="*/ 28110 h 522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000" h="522249">
                      <a:moveTo>
                        <a:pt x="140173" y="28110"/>
                      </a:moveTo>
                      <a:cubicBezTo>
                        <a:pt x="85862" y="-3269"/>
                        <a:pt x="36724" y="-7407"/>
                        <a:pt x="0" y="10869"/>
                      </a:cubicBezTo>
                      <a:cubicBezTo>
                        <a:pt x="34138" y="1386"/>
                        <a:pt x="76552" y="8455"/>
                        <a:pt x="122414" y="35007"/>
                      </a:cubicBezTo>
                      <a:cubicBezTo>
                        <a:pt x="235518" y="100352"/>
                        <a:pt x="327242" y="258456"/>
                        <a:pt x="327242" y="388283"/>
                      </a:cubicBezTo>
                      <a:cubicBezTo>
                        <a:pt x="327242" y="455870"/>
                        <a:pt x="302415" y="502421"/>
                        <a:pt x="262587" y="522250"/>
                      </a:cubicBezTo>
                      <a:cubicBezTo>
                        <a:pt x="312587" y="508284"/>
                        <a:pt x="345001" y="458456"/>
                        <a:pt x="345001" y="381387"/>
                      </a:cubicBezTo>
                      <a:cubicBezTo>
                        <a:pt x="345001" y="251559"/>
                        <a:pt x="253276" y="93283"/>
                        <a:pt x="140173" y="2811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0CE7E8B-8479-4B8B-CAE1-662BF08B922B}"/>
                  </a:ext>
                </a:extLst>
              </p:cNvPr>
              <p:cNvGrpSpPr/>
              <p:nvPr/>
            </p:nvGrpSpPr>
            <p:grpSpPr>
              <a:xfrm>
                <a:off x="1656743" y="4937826"/>
                <a:ext cx="813251" cy="824790"/>
                <a:chOff x="2754553" y="4194396"/>
                <a:chExt cx="971792" cy="985582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6B30B9DA-9DA2-4CBB-C4E0-89F906C5DA7A}"/>
                    </a:ext>
                  </a:extLst>
                </p:cNvPr>
                <p:cNvGrpSpPr/>
                <p:nvPr/>
              </p:nvGrpSpPr>
              <p:grpSpPr>
                <a:xfrm>
                  <a:off x="3401269" y="4461730"/>
                  <a:ext cx="325076" cy="718248"/>
                  <a:chOff x="3401269" y="4461730"/>
                  <a:chExt cx="325076" cy="718248"/>
                </a:xfrm>
                <a:grpFill/>
              </p:grpSpPr>
              <p:sp>
                <p:nvSpPr>
                  <p:cNvPr id="405" name="Freeform: Shape 404">
                    <a:extLst>
                      <a:ext uri="{FF2B5EF4-FFF2-40B4-BE49-F238E27FC236}">
                        <a16:creationId xmlns:a16="http://schemas.microsoft.com/office/drawing/2014/main" id="{DA3C8543-BAF3-7001-319E-9B90A5AFF6AE}"/>
                      </a:ext>
                    </a:extLst>
                  </p:cNvPr>
                  <p:cNvSpPr/>
                  <p:nvPr/>
                </p:nvSpPr>
                <p:spPr>
                  <a:xfrm>
                    <a:off x="3420948" y="4461730"/>
                    <a:ext cx="305397" cy="709828"/>
                  </a:xfrm>
                  <a:custGeom>
                    <a:avLst/>
                    <a:gdLst>
                      <a:gd name="connsiteX0" fmla="*/ 350518 w 350517"/>
                      <a:gd name="connsiteY0" fmla="*/ 698794 h 813794"/>
                      <a:gd name="connsiteX1" fmla="*/ 349828 w 350517"/>
                      <a:gd name="connsiteY1" fmla="*/ 693449 h 813794"/>
                      <a:gd name="connsiteX2" fmla="*/ 283104 w 350517"/>
                      <a:gd name="connsiteY2" fmla="*/ 382759 h 813794"/>
                      <a:gd name="connsiteX3" fmla="*/ 283104 w 350517"/>
                      <a:gd name="connsiteY3" fmla="*/ 106207 h 813794"/>
                      <a:gd name="connsiteX4" fmla="*/ 98966 w 350517"/>
                      <a:gd name="connsiteY4" fmla="*/ 0 h 813794"/>
                      <a:gd name="connsiteX5" fmla="*/ 0 w 350517"/>
                      <a:gd name="connsiteY5" fmla="*/ 58966 h 813794"/>
                      <a:gd name="connsiteX6" fmla="*/ 121035 w 350517"/>
                      <a:gd name="connsiteY6" fmla="*/ 566380 h 813794"/>
                      <a:gd name="connsiteX7" fmla="*/ 180000 w 350517"/>
                      <a:gd name="connsiteY7" fmla="*/ 668105 h 813794"/>
                      <a:gd name="connsiteX8" fmla="*/ 181552 w 350517"/>
                      <a:gd name="connsiteY8" fmla="*/ 668967 h 813794"/>
                      <a:gd name="connsiteX9" fmla="*/ 198621 w 350517"/>
                      <a:gd name="connsiteY9" fmla="*/ 813795 h 813794"/>
                      <a:gd name="connsiteX10" fmla="*/ 328449 w 350517"/>
                      <a:gd name="connsiteY10" fmla="*/ 738794 h 813794"/>
                      <a:gd name="connsiteX11" fmla="*/ 350346 w 350517"/>
                      <a:gd name="connsiteY11" fmla="*/ 698794 h 813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50517" h="813794">
                        <a:moveTo>
                          <a:pt x="350518" y="698794"/>
                        </a:moveTo>
                        <a:lnTo>
                          <a:pt x="349828" y="693449"/>
                        </a:lnTo>
                        <a:cubicBezTo>
                          <a:pt x="335173" y="578450"/>
                          <a:pt x="283104" y="490690"/>
                          <a:pt x="283104" y="382759"/>
                        </a:cubicBezTo>
                        <a:lnTo>
                          <a:pt x="283104" y="106207"/>
                        </a:lnTo>
                        <a:lnTo>
                          <a:pt x="98966" y="0"/>
                        </a:lnTo>
                        <a:lnTo>
                          <a:pt x="0" y="58966"/>
                        </a:lnTo>
                        <a:cubicBezTo>
                          <a:pt x="0" y="58966"/>
                          <a:pt x="136207" y="466898"/>
                          <a:pt x="121035" y="566380"/>
                        </a:cubicBezTo>
                        <a:cubicBezTo>
                          <a:pt x="121035" y="603794"/>
                          <a:pt x="147414" y="649311"/>
                          <a:pt x="180000" y="668105"/>
                        </a:cubicBezTo>
                        <a:lnTo>
                          <a:pt x="181552" y="668967"/>
                        </a:lnTo>
                        <a:lnTo>
                          <a:pt x="198621" y="813795"/>
                        </a:lnTo>
                        <a:lnTo>
                          <a:pt x="328449" y="738794"/>
                        </a:lnTo>
                        <a:cubicBezTo>
                          <a:pt x="341725" y="734139"/>
                          <a:pt x="350346" y="720001"/>
                          <a:pt x="350346" y="698794"/>
                        </a:cubicBezTo>
                        <a:close/>
                      </a:path>
                    </a:pathLst>
                  </a:custGeom>
                  <a:grpFill/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80668870-79BB-A098-3971-D23B6EE6D2E7}"/>
                      </a:ext>
                    </a:extLst>
                  </p:cNvPr>
                  <p:cNvSpPr/>
                  <p:nvPr/>
                </p:nvSpPr>
                <p:spPr>
                  <a:xfrm>
                    <a:off x="3401269" y="4513162"/>
                    <a:ext cx="200093" cy="666816"/>
                  </a:xfrm>
                  <a:custGeom>
                    <a:avLst/>
                    <a:gdLst>
                      <a:gd name="connsiteX0" fmla="*/ 170345 w 229655"/>
                      <a:gd name="connsiteY0" fmla="*/ 756381 h 764482"/>
                      <a:gd name="connsiteX1" fmla="*/ 58966 w 229655"/>
                      <a:gd name="connsiteY1" fmla="*/ 692070 h 764482"/>
                      <a:gd name="connsiteX2" fmla="*/ 0 w 229655"/>
                      <a:gd name="connsiteY2" fmla="*/ 590346 h 764482"/>
                      <a:gd name="connsiteX3" fmla="*/ 0 w 229655"/>
                      <a:gd name="connsiteY3" fmla="*/ 590346 h 764482"/>
                      <a:gd name="connsiteX4" fmla="*/ 22759 w 229655"/>
                      <a:gd name="connsiteY4" fmla="*/ 276552 h 764482"/>
                      <a:gd name="connsiteX5" fmla="*/ 22759 w 229655"/>
                      <a:gd name="connsiteY5" fmla="*/ 0 h 764482"/>
                      <a:gd name="connsiteX6" fmla="*/ 206897 w 229655"/>
                      <a:gd name="connsiteY6" fmla="*/ 106207 h 764482"/>
                      <a:gd name="connsiteX7" fmla="*/ 206897 w 229655"/>
                      <a:gd name="connsiteY7" fmla="*/ 382759 h 764482"/>
                      <a:gd name="connsiteX8" fmla="*/ 228966 w 229655"/>
                      <a:gd name="connsiteY8" fmla="*/ 717415 h 764482"/>
                      <a:gd name="connsiteX9" fmla="*/ 229656 w 229655"/>
                      <a:gd name="connsiteY9" fmla="*/ 722760 h 764482"/>
                      <a:gd name="connsiteX10" fmla="*/ 170690 w 229655"/>
                      <a:gd name="connsiteY10" fmla="*/ 756381 h 76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9655" h="764482">
                        <a:moveTo>
                          <a:pt x="170345" y="756381"/>
                        </a:moveTo>
                        <a:lnTo>
                          <a:pt x="58966" y="692070"/>
                        </a:lnTo>
                        <a:cubicBezTo>
                          <a:pt x="26379" y="673277"/>
                          <a:pt x="0" y="627760"/>
                          <a:pt x="0" y="590346"/>
                        </a:cubicBezTo>
                        <a:lnTo>
                          <a:pt x="0" y="590346"/>
                        </a:lnTo>
                        <a:cubicBezTo>
                          <a:pt x="15173" y="491035"/>
                          <a:pt x="22759" y="386035"/>
                          <a:pt x="22759" y="276552"/>
                        </a:cubicBezTo>
                        <a:lnTo>
                          <a:pt x="22759" y="0"/>
                        </a:lnTo>
                        <a:lnTo>
                          <a:pt x="206897" y="106207"/>
                        </a:lnTo>
                        <a:lnTo>
                          <a:pt x="206897" y="382759"/>
                        </a:lnTo>
                        <a:cubicBezTo>
                          <a:pt x="206897" y="490518"/>
                          <a:pt x="214311" y="602415"/>
                          <a:pt x="228966" y="717415"/>
                        </a:cubicBezTo>
                        <a:lnTo>
                          <a:pt x="229656" y="722760"/>
                        </a:lnTo>
                        <a:cubicBezTo>
                          <a:pt x="229656" y="760174"/>
                          <a:pt x="203276" y="775174"/>
                          <a:pt x="170690" y="756381"/>
                        </a:cubicBezTo>
                        <a:close/>
                      </a:path>
                    </a:pathLst>
                  </a:custGeom>
                  <a:grpFill/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207025E4-FC7C-090C-5A00-B782BE0A27E4}"/>
                      </a:ext>
                    </a:extLst>
                  </p:cNvPr>
                  <p:cNvSpPr/>
                  <p:nvPr/>
                </p:nvSpPr>
                <p:spPr>
                  <a:xfrm>
                    <a:off x="3425154" y="4511056"/>
                    <a:ext cx="180263" cy="666517"/>
                  </a:xfrm>
                  <a:custGeom>
                    <a:avLst/>
                    <a:gdLst>
                      <a:gd name="connsiteX0" fmla="*/ 206207 w 206896"/>
                      <a:gd name="connsiteY0" fmla="*/ 717415 h 764139"/>
                      <a:gd name="connsiteX1" fmla="*/ 184138 w 206896"/>
                      <a:gd name="connsiteY1" fmla="*/ 382759 h 764139"/>
                      <a:gd name="connsiteX2" fmla="*/ 184138 w 206896"/>
                      <a:gd name="connsiteY2" fmla="*/ 106207 h 764139"/>
                      <a:gd name="connsiteX3" fmla="*/ 0 w 206896"/>
                      <a:gd name="connsiteY3" fmla="*/ 0 h 764139"/>
                      <a:gd name="connsiteX4" fmla="*/ 0 w 206896"/>
                      <a:gd name="connsiteY4" fmla="*/ 9311 h 764139"/>
                      <a:gd name="connsiteX5" fmla="*/ 174311 w 206896"/>
                      <a:gd name="connsiteY5" fmla="*/ 110000 h 764139"/>
                      <a:gd name="connsiteX6" fmla="*/ 174311 w 206896"/>
                      <a:gd name="connsiteY6" fmla="*/ 386553 h 764139"/>
                      <a:gd name="connsiteX7" fmla="*/ 196380 w 206896"/>
                      <a:gd name="connsiteY7" fmla="*/ 721208 h 764139"/>
                      <a:gd name="connsiteX8" fmla="*/ 197070 w 206896"/>
                      <a:gd name="connsiteY8" fmla="*/ 726553 h 764139"/>
                      <a:gd name="connsiteX9" fmla="*/ 180345 w 206896"/>
                      <a:gd name="connsiteY9" fmla="*/ 764139 h 764139"/>
                      <a:gd name="connsiteX10" fmla="*/ 206897 w 206896"/>
                      <a:gd name="connsiteY10" fmla="*/ 722932 h 764139"/>
                      <a:gd name="connsiteX11" fmla="*/ 206207 w 206896"/>
                      <a:gd name="connsiteY11" fmla="*/ 717587 h 764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06896" h="764139">
                        <a:moveTo>
                          <a:pt x="206207" y="717415"/>
                        </a:moveTo>
                        <a:cubicBezTo>
                          <a:pt x="191552" y="602415"/>
                          <a:pt x="184138" y="490518"/>
                          <a:pt x="184138" y="382759"/>
                        </a:cubicBezTo>
                        <a:lnTo>
                          <a:pt x="184138" y="106207"/>
                        </a:lnTo>
                        <a:lnTo>
                          <a:pt x="0" y="0"/>
                        </a:lnTo>
                        <a:lnTo>
                          <a:pt x="0" y="9311"/>
                        </a:lnTo>
                        <a:lnTo>
                          <a:pt x="174311" y="110000"/>
                        </a:lnTo>
                        <a:lnTo>
                          <a:pt x="174311" y="386553"/>
                        </a:lnTo>
                        <a:cubicBezTo>
                          <a:pt x="174311" y="494311"/>
                          <a:pt x="181725" y="606208"/>
                          <a:pt x="196380" y="721208"/>
                        </a:cubicBezTo>
                        <a:lnTo>
                          <a:pt x="197070" y="726553"/>
                        </a:lnTo>
                        <a:cubicBezTo>
                          <a:pt x="197070" y="744829"/>
                          <a:pt x="190690" y="757760"/>
                          <a:pt x="180345" y="764139"/>
                        </a:cubicBezTo>
                        <a:cubicBezTo>
                          <a:pt x="196380" y="761208"/>
                          <a:pt x="206897" y="746553"/>
                          <a:pt x="206897" y="722932"/>
                        </a:cubicBezTo>
                        <a:lnTo>
                          <a:pt x="206207" y="717587"/>
                        </a:lnTo>
                        <a:close/>
                      </a:path>
                    </a:pathLst>
                  </a:custGeom>
                  <a:grpFill/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408" name="Graphic 5">
                    <a:extLst>
                      <a:ext uri="{FF2B5EF4-FFF2-40B4-BE49-F238E27FC236}">
                        <a16:creationId xmlns:a16="http://schemas.microsoft.com/office/drawing/2014/main" id="{329241F2-4696-3B56-EE7D-2776FDA002C9}"/>
                      </a:ext>
                    </a:extLst>
                  </p:cNvPr>
                  <p:cNvGrpSpPr/>
                  <p:nvPr/>
                </p:nvGrpSpPr>
                <p:grpSpPr>
                  <a:xfrm>
                    <a:off x="3455649" y="4790477"/>
                    <a:ext cx="88329" cy="154748"/>
                    <a:chOff x="3495721" y="4627119"/>
                    <a:chExt cx="101379" cy="177413"/>
                  </a:xfrm>
                  <a:grpFill/>
                </p:grpSpPr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DE0CD79D-8CE3-D346-D80E-D7F2C65E7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2790" y="4665567"/>
                      <a:ext cx="34310" cy="138965"/>
                    </a:xfrm>
                    <a:custGeom>
                      <a:avLst/>
                      <a:gdLst>
                        <a:gd name="connsiteX0" fmla="*/ 15862 w 34310"/>
                        <a:gd name="connsiteY0" fmla="*/ 11207 h 138965"/>
                        <a:gd name="connsiteX1" fmla="*/ 0 w 34310"/>
                        <a:gd name="connsiteY1" fmla="*/ 138966 h 138965"/>
                        <a:gd name="connsiteX2" fmla="*/ 34311 w 34310"/>
                        <a:gd name="connsiteY2" fmla="*/ 119138 h 138965"/>
                        <a:gd name="connsiteX3" fmla="*/ 34311 w 34310"/>
                        <a:gd name="connsiteY3" fmla="*/ 0 h 138965"/>
                        <a:gd name="connsiteX4" fmla="*/ 15862 w 34310"/>
                        <a:gd name="connsiteY4" fmla="*/ 11207 h 1389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4310" h="138965">
                          <a:moveTo>
                            <a:pt x="15862" y="11207"/>
                          </a:moveTo>
                          <a:lnTo>
                            <a:pt x="0" y="138966"/>
                          </a:lnTo>
                          <a:lnTo>
                            <a:pt x="34311" y="119138"/>
                          </a:lnTo>
                          <a:lnTo>
                            <a:pt x="34311" y="0"/>
                          </a:lnTo>
                          <a:lnTo>
                            <a:pt x="15862" y="11207"/>
                          </a:ln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411" name="Freeform: Shape 410">
                      <a:extLst>
                        <a:ext uri="{FF2B5EF4-FFF2-40B4-BE49-F238E27FC236}">
                          <a16:creationId xmlns:a16="http://schemas.microsoft.com/office/drawing/2014/main" id="{E5F7484F-AFD2-D93E-53D3-8407483F5D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95721" y="4638153"/>
                      <a:ext cx="82931" cy="166379"/>
                    </a:xfrm>
                    <a:custGeom>
                      <a:avLst/>
                      <a:gdLst>
                        <a:gd name="connsiteX0" fmla="*/ 82931 w 82931"/>
                        <a:gd name="connsiteY0" fmla="*/ 38621 h 166379"/>
                        <a:gd name="connsiteX1" fmla="*/ 67242 w 82931"/>
                        <a:gd name="connsiteY1" fmla="*/ 166379 h 166379"/>
                        <a:gd name="connsiteX2" fmla="*/ 0 w 82931"/>
                        <a:gd name="connsiteY2" fmla="*/ 128276 h 166379"/>
                        <a:gd name="connsiteX3" fmla="*/ 15690 w 82931"/>
                        <a:gd name="connsiteY3" fmla="*/ 0 h 166379"/>
                        <a:gd name="connsiteX4" fmla="*/ 82931 w 82931"/>
                        <a:gd name="connsiteY4" fmla="*/ 38621 h 166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931" h="166379">
                          <a:moveTo>
                            <a:pt x="82931" y="38621"/>
                          </a:moveTo>
                          <a:lnTo>
                            <a:pt x="67242" y="166379"/>
                          </a:lnTo>
                          <a:lnTo>
                            <a:pt x="0" y="128276"/>
                          </a:lnTo>
                          <a:lnTo>
                            <a:pt x="15690" y="0"/>
                          </a:lnTo>
                          <a:lnTo>
                            <a:pt x="82931" y="38621"/>
                          </a:ln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412" name="Freeform: Shape 411">
                      <a:extLst>
                        <a:ext uri="{FF2B5EF4-FFF2-40B4-BE49-F238E27FC236}">
                          <a16:creationId xmlns:a16="http://schemas.microsoft.com/office/drawing/2014/main" id="{A6C03E1A-2C54-12BD-3B92-03233DFB3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1411" y="4627119"/>
                      <a:ext cx="85689" cy="49654"/>
                    </a:xfrm>
                    <a:custGeom>
                      <a:avLst/>
                      <a:gdLst>
                        <a:gd name="connsiteX0" fmla="*/ 0 w 85689"/>
                        <a:gd name="connsiteY0" fmla="*/ 11034 h 49654"/>
                        <a:gd name="connsiteX1" fmla="*/ 67242 w 85689"/>
                        <a:gd name="connsiteY1" fmla="*/ 49655 h 49654"/>
                        <a:gd name="connsiteX2" fmla="*/ 85690 w 85689"/>
                        <a:gd name="connsiteY2" fmla="*/ 38448 h 49654"/>
                        <a:gd name="connsiteX3" fmla="*/ 18276 w 85689"/>
                        <a:gd name="connsiteY3" fmla="*/ 0 h 49654"/>
                        <a:gd name="connsiteX4" fmla="*/ 0 w 85689"/>
                        <a:gd name="connsiteY4" fmla="*/ 11034 h 49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89" h="49654">
                          <a:moveTo>
                            <a:pt x="0" y="11034"/>
                          </a:moveTo>
                          <a:lnTo>
                            <a:pt x="67242" y="49655"/>
                          </a:lnTo>
                          <a:lnTo>
                            <a:pt x="85690" y="38448"/>
                          </a:lnTo>
                          <a:lnTo>
                            <a:pt x="18276" y="0"/>
                          </a:lnTo>
                          <a:lnTo>
                            <a:pt x="0" y="11034"/>
                          </a:ln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409" name="Freeform: Shape 408">
                    <a:extLst>
                      <a:ext uri="{FF2B5EF4-FFF2-40B4-BE49-F238E27FC236}">
                        <a16:creationId xmlns:a16="http://schemas.microsoft.com/office/drawing/2014/main" id="{6CE04AB9-4A6A-721E-506C-207F5BDB38BF}"/>
                      </a:ext>
                    </a:extLst>
                  </p:cNvPr>
                  <p:cNvSpPr/>
                  <p:nvPr/>
                </p:nvSpPr>
                <p:spPr>
                  <a:xfrm>
                    <a:off x="3401269" y="4513162"/>
                    <a:ext cx="200093" cy="666816"/>
                  </a:xfrm>
                  <a:custGeom>
                    <a:avLst/>
                    <a:gdLst>
                      <a:gd name="connsiteX0" fmla="*/ 170345 w 229655"/>
                      <a:gd name="connsiteY0" fmla="*/ 756381 h 764482"/>
                      <a:gd name="connsiteX1" fmla="*/ 58966 w 229655"/>
                      <a:gd name="connsiteY1" fmla="*/ 692070 h 764482"/>
                      <a:gd name="connsiteX2" fmla="*/ 0 w 229655"/>
                      <a:gd name="connsiteY2" fmla="*/ 590346 h 764482"/>
                      <a:gd name="connsiteX3" fmla="*/ 0 w 229655"/>
                      <a:gd name="connsiteY3" fmla="*/ 590346 h 764482"/>
                      <a:gd name="connsiteX4" fmla="*/ 22759 w 229655"/>
                      <a:gd name="connsiteY4" fmla="*/ 276552 h 764482"/>
                      <a:gd name="connsiteX5" fmla="*/ 22759 w 229655"/>
                      <a:gd name="connsiteY5" fmla="*/ 0 h 764482"/>
                      <a:gd name="connsiteX6" fmla="*/ 206897 w 229655"/>
                      <a:gd name="connsiteY6" fmla="*/ 106207 h 764482"/>
                      <a:gd name="connsiteX7" fmla="*/ 206897 w 229655"/>
                      <a:gd name="connsiteY7" fmla="*/ 382759 h 764482"/>
                      <a:gd name="connsiteX8" fmla="*/ 228966 w 229655"/>
                      <a:gd name="connsiteY8" fmla="*/ 717415 h 764482"/>
                      <a:gd name="connsiteX9" fmla="*/ 229656 w 229655"/>
                      <a:gd name="connsiteY9" fmla="*/ 722760 h 764482"/>
                      <a:gd name="connsiteX10" fmla="*/ 170690 w 229655"/>
                      <a:gd name="connsiteY10" fmla="*/ 756381 h 764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9655" h="764482">
                        <a:moveTo>
                          <a:pt x="170345" y="756381"/>
                        </a:moveTo>
                        <a:lnTo>
                          <a:pt x="58966" y="692070"/>
                        </a:lnTo>
                        <a:cubicBezTo>
                          <a:pt x="26379" y="673277"/>
                          <a:pt x="0" y="627760"/>
                          <a:pt x="0" y="590346"/>
                        </a:cubicBezTo>
                        <a:lnTo>
                          <a:pt x="0" y="590346"/>
                        </a:lnTo>
                        <a:cubicBezTo>
                          <a:pt x="15173" y="491035"/>
                          <a:pt x="22759" y="386035"/>
                          <a:pt x="22759" y="276552"/>
                        </a:cubicBezTo>
                        <a:lnTo>
                          <a:pt x="22759" y="0"/>
                        </a:lnTo>
                        <a:lnTo>
                          <a:pt x="206897" y="106207"/>
                        </a:lnTo>
                        <a:lnTo>
                          <a:pt x="206897" y="382759"/>
                        </a:lnTo>
                        <a:cubicBezTo>
                          <a:pt x="206897" y="490518"/>
                          <a:pt x="214311" y="602415"/>
                          <a:pt x="228966" y="717415"/>
                        </a:cubicBezTo>
                        <a:lnTo>
                          <a:pt x="229656" y="722760"/>
                        </a:lnTo>
                        <a:cubicBezTo>
                          <a:pt x="229656" y="760174"/>
                          <a:pt x="203276" y="775174"/>
                          <a:pt x="170690" y="756381"/>
                        </a:cubicBezTo>
                        <a:close/>
                      </a:path>
                    </a:pathLst>
                  </a:custGeom>
                  <a:grpFill/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F9C5120D-4451-84B3-DA6E-CF030C1859C9}"/>
                    </a:ext>
                  </a:extLst>
                </p:cNvPr>
                <p:cNvSpPr/>
                <p:nvPr/>
              </p:nvSpPr>
              <p:spPr>
                <a:xfrm>
                  <a:off x="2754553" y="4194396"/>
                  <a:ext cx="956319" cy="957192"/>
                </a:xfrm>
                <a:custGeom>
                  <a:avLst/>
                  <a:gdLst>
                    <a:gd name="connsiteX0" fmla="*/ 1097610 w 1097609"/>
                    <a:gd name="connsiteY0" fmla="*/ 370626 h 1097387"/>
                    <a:gd name="connsiteX1" fmla="*/ 1041748 w 1097609"/>
                    <a:gd name="connsiteY1" fmla="*/ 497006 h 1097387"/>
                    <a:gd name="connsiteX2" fmla="*/ 963127 w 1097609"/>
                    <a:gd name="connsiteY2" fmla="*/ 542696 h 1097387"/>
                    <a:gd name="connsiteX3" fmla="*/ 592609 w 1097609"/>
                    <a:gd name="connsiteY3" fmla="*/ 1095110 h 1097387"/>
                    <a:gd name="connsiteX4" fmla="*/ 592092 w 1097609"/>
                    <a:gd name="connsiteY4" fmla="*/ 1096145 h 1097387"/>
                    <a:gd name="connsiteX5" fmla="*/ 6056 w 1097609"/>
                    <a:gd name="connsiteY5" fmla="*/ 114592 h 1097387"/>
                    <a:gd name="connsiteX6" fmla="*/ 6401 w 1097609"/>
                    <a:gd name="connsiteY6" fmla="*/ 114592 h 1097387"/>
                    <a:gd name="connsiteX7" fmla="*/ 653643 w 1097609"/>
                    <a:gd name="connsiteY7" fmla="*/ 72868 h 1097387"/>
                    <a:gd name="connsiteX8" fmla="*/ 759678 w 1097609"/>
                    <a:gd name="connsiteY8" fmla="*/ 12005 h 1097387"/>
                    <a:gd name="connsiteX9" fmla="*/ 898644 w 1097609"/>
                    <a:gd name="connsiteY9" fmla="*/ 27350 h 1097387"/>
                    <a:gd name="connsiteX10" fmla="*/ 1097610 w 1097609"/>
                    <a:gd name="connsiteY10" fmla="*/ 370626 h 1097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97609" h="1097387">
                      <a:moveTo>
                        <a:pt x="1097610" y="370626"/>
                      </a:moveTo>
                      <a:cubicBezTo>
                        <a:pt x="1097610" y="432178"/>
                        <a:pt x="1076403" y="475799"/>
                        <a:pt x="1041748" y="497006"/>
                      </a:cubicBezTo>
                      <a:cubicBezTo>
                        <a:pt x="1041575" y="497006"/>
                        <a:pt x="1008989" y="515971"/>
                        <a:pt x="963127" y="542696"/>
                      </a:cubicBezTo>
                      <a:cubicBezTo>
                        <a:pt x="771402" y="653903"/>
                        <a:pt x="699678" y="851490"/>
                        <a:pt x="592609" y="1095110"/>
                      </a:cubicBezTo>
                      <a:cubicBezTo>
                        <a:pt x="592264" y="1095800"/>
                        <a:pt x="592092" y="1096145"/>
                        <a:pt x="592092" y="1096145"/>
                      </a:cubicBezTo>
                      <a:cubicBezTo>
                        <a:pt x="519160" y="1137007"/>
                        <a:pt x="-65496" y="156833"/>
                        <a:pt x="6056" y="114592"/>
                      </a:cubicBezTo>
                      <a:cubicBezTo>
                        <a:pt x="6056" y="114592"/>
                        <a:pt x="6056" y="114592"/>
                        <a:pt x="6401" y="114592"/>
                      </a:cubicBezTo>
                      <a:cubicBezTo>
                        <a:pt x="262608" y="134419"/>
                        <a:pt x="467953" y="179419"/>
                        <a:pt x="653643" y="72868"/>
                      </a:cubicBezTo>
                      <a:cubicBezTo>
                        <a:pt x="713816" y="38385"/>
                        <a:pt x="759333" y="12178"/>
                        <a:pt x="759678" y="12005"/>
                      </a:cubicBezTo>
                      <a:cubicBezTo>
                        <a:pt x="795540" y="-7478"/>
                        <a:pt x="844506" y="-3857"/>
                        <a:pt x="898644" y="27350"/>
                      </a:cubicBezTo>
                      <a:cubicBezTo>
                        <a:pt x="1008472" y="90798"/>
                        <a:pt x="1097610" y="244419"/>
                        <a:pt x="1097610" y="370626"/>
                      </a:cubicBezTo>
                      <a:close/>
                    </a:path>
                  </a:pathLst>
                </a:custGeom>
                <a:grpFill/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</p:grpSp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5DDAE672-F796-C437-6F8B-308D01F2DA86}"/>
                  </a:ext>
                </a:extLst>
              </p:cNvPr>
              <p:cNvGrpSpPr/>
              <p:nvPr/>
            </p:nvGrpSpPr>
            <p:grpSpPr>
              <a:xfrm>
                <a:off x="1490333" y="5021234"/>
                <a:ext cx="627533" cy="880715"/>
                <a:chOff x="1502156" y="5011671"/>
                <a:chExt cx="627533" cy="880715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6D5B762A-06EC-062E-F15A-0C1E977EFAF7}"/>
                    </a:ext>
                  </a:extLst>
                </p:cNvPr>
                <p:cNvGrpSpPr/>
                <p:nvPr/>
              </p:nvGrpSpPr>
              <p:grpSpPr>
                <a:xfrm>
                  <a:off x="1502156" y="5011671"/>
                  <a:ext cx="627533" cy="880715"/>
                  <a:chOff x="1502156" y="5011671"/>
                  <a:chExt cx="627533" cy="880715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E5E43A5D-FD5B-A840-7661-804C0619A16B}"/>
                      </a:ext>
                    </a:extLst>
                  </p:cNvPr>
                  <p:cNvSpPr/>
                  <p:nvPr/>
                </p:nvSpPr>
                <p:spPr>
                  <a:xfrm>
                    <a:off x="1517525" y="5014259"/>
                    <a:ext cx="612164" cy="821707"/>
                  </a:xfrm>
                  <a:custGeom>
                    <a:avLst/>
                    <a:gdLst>
                      <a:gd name="connsiteX0" fmla="*/ 839580 w 839580"/>
                      <a:gd name="connsiteY0" fmla="*/ 796779 h 1125712"/>
                      <a:gd name="connsiteX1" fmla="*/ 719580 w 839580"/>
                      <a:gd name="connsiteY1" fmla="*/ 1068504 h 1125712"/>
                      <a:gd name="connsiteX2" fmla="*/ 645959 w 839580"/>
                      <a:gd name="connsiteY2" fmla="*/ 1115055 h 1125712"/>
                      <a:gd name="connsiteX3" fmla="*/ 500614 w 839580"/>
                      <a:gd name="connsiteY3" fmla="*/ 992469 h 1125712"/>
                      <a:gd name="connsiteX4" fmla="*/ 72682 w 839580"/>
                      <a:gd name="connsiteY4" fmla="*/ 254364 h 1125712"/>
                      <a:gd name="connsiteX5" fmla="*/ 24579 w 839580"/>
                      <a:gd name="connsiteY5" fmla="*/ 74364 h 1125712"/>
                      <a:gd name="connsiteX6" fmla="*/ 112855 w 839580"/>
                      <a:gd name="connsiteY6" fmla="*/ 25743 h 1125712"/>
                      <a:gd name="connsiteX7" fmla="*/ 411648 w 839580"/>
                      <a:gd name="connsiteY7" fmla="*/ 58847 h 1125712"/>
                      <a:gd name="connsiteX8" fmla="*/ 839580 w 839580"/>
                      <a:gd name="connsiteY8" fmla="*/ 796952 h 112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39580" h="1125712">
                        <a:moveTo>
                          <a:pt x="839580" y="796779"/>
                        </a:moveTo>
                        <a:cubicBezTo>
                          <a:pt x="839580" y="929193"/>
                          <a:pt x="793891" y="1022986"/>
                          <a:pt x="719580" y="1068504"/>
                        </a:cubicBezTo>
                        <a:cubicBezTo>
                          <a:pt x="717339" y="1069883"/>
                          <a:pt x="648201" y="1113676"/>
                          <a:pt x="645959" y="1115055"/>
                        </a:cubicBezTo>
                        <a:cubicBezTo>
                          <a:pt x="568718" y="1158332"/>
                          <a:pt x="618028" y="1060228"/>
                          <a:pt x="500614" y="992469"/>
                        </a:cubicBezTo>
                        <a:cubicBezTo>
                          <a:pt x="264234" y="856090"/>
                          <a:pt x="72682" y="525572"/>
                          <a:pt x="72682" y="254364"/>
                        </a:cubicBezTo>
                        <a:cubicBezTo>
                          <a:pt x="72682" y="120226"/>
                          <a:pt x="-51283" y="119192"/>
                          <a:pt x="24579" y="74364"/>
                        </a:cubicBezTo>
                        <a:cubicBezTo>
                          <a:pt x="26648" y="73157"/>
                          <a:pt x="110786" y="26950"/>
                          <a:pt x="112855" y="25743"/>
                        </a:cubicBezTo>
                        <a:cubicBezTo>
                          <a:pt x="189924" y="-15981"/>
                          <a:pt x="295441" y="-8395"/>
                          <a:pt x="411648" y="58847"/>
                        </a:cubicBezTo>
                        <a:cubicBezTo>
                          <a:pt x="648028" y="195226"/>
                          <a:pt x="839580" y="525744"/>
                          <a:pt x="839580" y="79695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id="{44A91B08-11A0-2778-1496-95224CE700B7}"/>
                      </a:ext>
                    </a:extLst>
                  </p:cNvPr>
                  <p:cNvSpPr/>
                  <p:nvPr/>
                </p:nvSpPr>
                <p:spPr>
                  <a:xfrm rot="19781400">
                    <a:off x="1502156" y="5011671"/>
                    <a:ext cx="507878" cy="880715"/>
                  </a:xfrm>
                  <a:custGeom>
                    <a:avLst/>
                    <a:gdLst>
                      <a:gd name="connsiteX0" fmla="*/ 696553 w 696552"/>
                      <a:gd name="connsiteY0" fmla="*/ 603277 h 1206552"/>
                      <a:gd name="connsiteX1" fmla="*/ 348276 w 696552"/>
                      <a:gd name="connsiteY1" fmla="*/ 1206553 h 1206552"/>
                      <a:gd name="connsiteX2" fmla="*/ 0 w 696552"/>
                      <a:gd name="connsiteY2" fmla="*/ 603277 h 1206552"/>
                      <a:gd name="connsiteX3" fmla="*/ 348276 w 696552"/>
                      <a:gd name="connsiteY3" fmla="*/ 0 h 1206552"/>
                      <a:gd name="connsiteX4" fmla="*/ 696553 w 696552"/>
                      <a:gd name="connsiteY4" fmla="*/ 603277 h 1206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552" h="1206552">
                        <a:moveTo>
                          <a:pt x="696553" y="603277"/>
                        </a:moveTo>
                        <a:cubicBezTo>
                          <a:pt x="696553" y="936457"/>
                          <a:pt x="540624" y="1206553"/>
                          <a:pt x="348276" y="1206553"/>
                        </a:cubicBezTo>
                        <a:cubicBezTo>
                          <a:pt x="155929" y="1206553"/>
                          <a:pt x="0" y="936457"/>
                          <a:pt x="0" y="603277"/>
                        </a:cubicBezTo>
                        <a:cubicBezTo>
                          <a:pt x="0" y="270096"/>
                          <a:pt x="155929" y="0"/>
                          <a:pt x="348276" y="0"/>
                        </a:cubicBezTo>
                        <a:cubicBezTo>
                          <a:pt x="540624" y="0"/>
                          <a:pt x="696553" y="270096"/>
                          <a:pt x="696553" y="603277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00" name="Freeform: Shape 399">
                    <a:extLst>
                      <a:ext uri="{FF2B5EF4-FFF2-40B4-BE49-F238E27FC236}">
                        <a16:creationId xmlns:a16="http://schemas.microsoft.com/office/drawing/2014/main" id="{A85DD03C-F0DA-1B01-446C-9ABA278BF321}"/>
                      </a:ext>
                    </a:extLst>
                  </p:cNvPr>
                  <p:cNvSpPr/>
                  <p:nvPr/>
                </p:nvSpPr>
                <p:spPr>
                  <a:xfrm>
                    <a:off x="1557572" y="5047091"/>
                    <a:ext cx="519696" cy="792549"/>
                  </a:xfrm>
                  <a:custGeom>
                    <a:avLst/>
                    <a:gdLst>
                      <a:gd name="connsiteX0" fmla="*/ 284828 w 712760"/>
                      <a:gd name="connsiteY0" fmla="*/ 52834 h 1085767"/>
                      <a:gd name="connsiteX1" fmla="*/ 0 w 712760"/>
                      <a:gd name="connsiteY1" fmla="*/ 17489 h 1085767"/>
                      <a:gd name="connsiteX2" fmla="*/ 268104 w 712760"/>
                      <a:gd name="connsiteY2" fmla="*/ 64903 h 1085767"/>
                      <a:gd name="connsiteX3" fmla="*/ 696036 w 712760"/>
                      <a:gd name="connsiteY3" fmla="*/ 803008 h 1085767"/>
                      <a:gd name="connsiteX4" fmla="*/ 548622 w 712760"/>
                      <a:gd name="connsiteY4" fmla="*/ 1085767 h 1085767"/>
                      <a:gd name="connsiteX5" fmla="*/ 712760 w 712760"/>
                      <a:gd name="connsiteY5" fmla="*/ 790939 h 1085767"/>
                      <a:gd name="connsiteX6" fmla="*/ 284828 w 712760"/>
                      <a:gd name="connsiteY6" fmla="*/ 52834 h 1085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2760" h="1085767">
                        <a:moveTo>
                          <a:pt x="284828" y="52834"/>
                        </a:moveTo>
                        <a:cubicBezTo>
                          <a:pt x="171552" y="-12510"/>
                          <a:pt x="54311" y="-8200"/>
                          <a:pt x="0" y="17489"/>
                        </a:cubicBezTo>
                        <a:cubicBezTo>
                          <a:pt x="71379" y="-2510"/>
                          <a:pt x="172242" y="9559"/>
                          <a:pt x="268104" y="64903"/>
                        </a:cubicBezTo>
                        <a:cubicBezTo>
                          <a:pt x="504484" y="201283"/>
                          <a:pt x="696036" y="531801"/>
                          <a:pt x="696036" y="803008"/>
                        </a:cubicBezTo>
                        <a:cubicBezTo>
                          <a:pt x="696036" y="944215"/>
                          <a:pt x="631725" y="1044215"/>
                          <a:pt x="548622" y="1085767"/>
                        </a:cubicBezTo>
                        <a:cubicBezTo>
                          <a:pt x="635863" y="1053526"/>
                          <a:pt x="712760" y="951974"/>
                          <a:pt x="712760" y="790939"/>
                        </a:cubicBezTo>
                        <a:cubicBezTo>
                          <a:pt x="712760" y="519732"/>
                          <a:pt x="521208" y="189386"/>
                          <a:pt x="284828" y="5283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1ED58D53-6CA5-AEB0-374B-59F06957E6AA}"/>
                      </a:ext>
                    </a:extLst>
                  </p:cNvPr>
                  <p:cNvSpPr/>
                  <p:nvPr/>
                </p:nvSpPr>
                <p:spPr>
                  <a:xfrm rot="19781400">
                    <a:off x="1518624" y="5040365"/>
                    <a:ext cx="474942" cy="823327"/>
                  </a:xfrm>
                  <a:custGeom>
                    <a:avLst/>
                    <a:gdLst>
                      <a:gd name="connsiteX0" fmla="*/ 651380 w 651380"/>
                      <a:gd name="connsiteY0" fmla="*/ 563966 h 1127932"/>
                      <a:gd name="connsiteX1" fmla="*/ 325690 w 651380"/>
                      <a:gd name="connsiteY1" fmla="*/ 1127932 h 1127932"/>
                      <a:gd name="connsiteX2" fmla="*/ 0 w 651380"/>
                      <a:gd name="connsiteY2" fmla="*/ 563966 h 1127932"/>
                      <a:gd name="connsiteX3" fmla="*/ 325690 w 651380"/>
                      <a:gd name="connsiteY3" fmla="*/ 0 h 1127932"/>
                      <a:gd name="connsiteX4" fmla="*/ 651380 w 651380"/>
                      <a:gd name="connsiteY4" fmla="*/ 563966 h 1127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51380" h="1127932">
                        <a:moveTo>
                          <a:pt x="651380" y="563966"/>
                        </a:moveTo>
                        <a:cubicBezTo>
                          <a:pt x="651380" y="875436"/>
                          <a:pt x="505564" y="1127932"/>
                          <a:pt x="325690" y="1127932"/>
                        </a:cubicBezTo>
                        <a:cubicBezTo>
                          <a:pt x="145816" y="1127932"/>
                          <a:pt x="0" y="875436"/>
                          <a:pt x="0" y="563966"/>
                        </a:cubicBezTo>
                        <a:cubicBezTo>
                          <a:pt x="0" y="252496"/>
                          <a:pt x="145816" y="0"/>
                          <a:pt x="325690" y="0"/>
                        </a:cubicBezTo>
                        <a:cubicBezTo>
                          <a:pt x="505564" y="0"/>
                          <a:pt x="651380" y="252496"/>
                          <a:pt x="651380" y="563966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90DCD46C-6EA5-24E2-67C6-9E3B10764770}"/>
                    </a:ext>
                  </a:extLst>
                </p:cNvPr>
                <p:cNvGrpSpPr/>
                <p:nvPr/>
              </p:nvGrpSpPr>
              <p:grpSpPr>
                <a:xfrm>
                  <a:off x="1769397" y="5268268"/>
                  <a:ext cx="241620" cy="232333"/>
                  <a:chOff x="1769397" y="5268268"/>
                  <a:chExt cx="241620" cy="232333"/>
                </a:xfrm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BE7E8258-6BA6-01D9-9072-85FF5F4F809D}"/>
                      </a:ext>
                    </a:extLst>
                  </p:cNvPr>
                  <p:cNvSpPr/>
                  <p:nvPr/>
                </p:nvSpPr>
                <p:spPr>
                  <a:xfrm>
                    <a:off x="1780757" y="5268268"/>
                    <a:ext cx="230260" cy="229717"/>
                  </a:xfrm>
                  <a:custGeom>
                    <a:avLst/>
                    <a:gdLst>
                      <a:gd name="connsiteX0" fmla="*/ 191662 w 315800"/>
                      <a:gd name="connsiteY0" fmla="*/ 0 h 314705"/>
                      <a:gd name="connsiteX1" fmla="*/ 3730 w 315800"/>
                      <a:gd name="connsiteY1" fmla="*/ 153793 h 314705"/>
                      <a:gd name="connsiteX2" fmla="*/ 11144 w 315800"/>
                      <a:gd name="connsiteY2" fmla="*/ 181379 h 314705"/>
                      <a:gd name="connsiteX3" fmla="*/ 76661 w 315800"/>
                      <a:gd name="connsiteY3" fmla="*/ 294311 h 314705"/>
                      <a:gd name="connsiteX4" fmla="*/ 98903 w 315800"/>
                      <a:gd name="connsiteY4" fmla="*/ 313104 h 314705"/>
                      <a:gd name="connsiteX5" fmla="*/ 315800 w 315800"/>
                      <a:gd name="connsiteY5" fmla="*/ 230173 h 314705"/>
                      <a:gd name="connsiteX6" fmla="*/ 191662 w 315800"/>
                      <a:gd name="connsiteY6" fmla="*/ 172 h 314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800" h="314705">
                        <a:moveTo>
                          <a:pt x="191662" y="0"/>
                        </a:moveTo>
                        <a:cubicBezTo>
                          <a:pt x="167524" y="19655"/>
                          <a:pt x="4075" y="153621"/>
                          <a:pt x="3730" y="153793"/>
                        </a:cubicBezTo>
                        <a:cubicBezTo>
                          <a:pt x="-7821" y="160690"/>
                          <a:pt x="11144" y="160862"/>
                          <a:pt x="11144" y="181379"/>
                        </a:cubicBezTo>
                        <a:cubicBezTo>
                          <a:pt x="11144" y="222931"/>
                          <a:pt x="40455" y="273448"/>
                          <a:pt x="76661" y="294311"/>
                        </a:cubicBezTo>
                        <a:cubicBezTo>
                          <a:pt x="94593" y="304655"/>
                          <a:pt x="87006" y="319656"/>
                          <a:pt x="98903" y="313104"/>
                        </a:cubicBezTo>
                        <a:cubicBezTo>
                          <a:pt x="99248" y="313104"/>
                          <a:pt x="269421" y="247932"/>
                          <a:pt x="315800" y="230173"/>
                        </a:cubicBezTo>
                        <a:cubicBezTo>
                          <a:pt x="286145" y="149483"/>
                          <a:pt x="243558" y="70345"/>
                          <a:pt x="191662" y="1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1054" name="Group 1053">
                    <a:extLst>
                      <a:ext uri="{FF2B5EF4-FFF2-40B4-BE49-F238E27FC236}">
                        <a16:creationId xmlns:a16="http://schemas.microsoft.com/office/drawing/2014/main" id="{7C098046-064C-A89A-5955-EFF8C42DC7F6}"/>
                      </a:ext>
                    </a:extLst>
                  </p:cNvPr>
                  <p:cNvGrpSpPr/>
                  <p:nvPr/>
                </p:nvGrpSpPr>
                <p:grpSpPr>
                  <a:xfrm>
                    <a:off x="1769397" y="5376484"/>
                    <a:ext cx="97929" cy="124117"/>
                    <a:chOff x="1769397" y="5376484"/>
                    <a:chExt cx="97929" cy="124117"/>
                  </a:xfrm>
                </p:grpSpPr>
                <p:sp>
                  <p:nvSpPr>
                    <p:cNvPr id="393" name="Freeform: Shape 392">
                      <a:extLst>
                        <a:ext uri="{FF2B5EF4-FFF2-40B4-BE49-F238E27FC236}">
                          <a16:creationId xmlns:a16="http://schemas.microsoft.com/office/drawing/2014/main" id="{AE2FAAFA-49E6-8ED8-6F36-A5CFF93B1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9397" y="5377772"/>
                      <a:ext cx="95542" cy="122829"/>
                    </a:xfrm>
                    <a:custGeom>
                      <a:avLst/>
                      <a:gdLst>
                        <a:gd name="connsiteX0" fmla="*/ 131035 w 131034"/>
                        <a:gd name="connsiteY0" fmla="*/ 121879 h 168271"/>
                        <a:gd name="connsiteX1" fmla="*/ 65517 w 131034"/>
                        <a:gd name="connsiteY1" fmla="*/ 159293 h 168271"/>
                        <a:gd name="connsiteX2" fmla="*/ 0 w 131034"/>
                        <a:gd name="connsiteY2" fmla="*/ 46361 h 168271"/>
                        <a:gd name="connsiteX3" fmla="*/ 65517 w 131034"/>
                        <a:gd name="connsiteY3" fmla="*/ 8948 h 168271"/>
                        <a:gd name="connsiteX4" fmla="*/ 131035 w 131034"/>
                        <a:gd name="connsiteY4" fmla="*/ 121879 h 1682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1034" h="168271">
                          <a:moveTo>
                            <a:pt x="131035" y="121879"/>
                          </a:moveTo>
                          <a:cubicBezTo>
                            <a:pt x="131035" y="163431"/>
                            <a:pt x="101724" y="180155"/>
                            <a:pt x="65517" y="159293"/>
                          </a:cubicBezTo>
                          <a:cubicBezTo>
                            <a:pt x="29310" y="138430"/>
                            <a:pt x="0" y="87741"/>
                            <a:pt x="0" y="46361"/>
                          </a:cubicBezTo>
                          <a:cubicBezTo>
                            <a:pt x="0" y="4982"/>
                            <a:pt x="29310" y="-11915"/>
                            <a:pt x="65517" y="8948"/>
                          </a:cubicBezTo>
                          <a:cubicBezTo>
                            <a:pt x="101724" y="29810"/>
                            <a:pt x="131035" y="80327"/>
                            <a:pt x="131035" y="121879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94" name="Freeform: Shape 393">
                      <a:extLst>
                        <a:ext uri="{FF2B5EF4-FFF2-40B4-BE49-F238E27FC236}">
                          <a16:creationId xmlns:a16="http://schemas.microsoft.com/office/drawing/2014/main" id="{E53521DB-387F-A85A-ED6B-53342182B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4482" y="5396935"/>
                      <a:ext cx="65622" cy="84354"/>
                    </a:xfrm>
                    <a:custGeom>
                      <a:avLst/>
                      <a:gdLst>
                        <a:gd name="connsiteX0" fmla="*/ 90000 w 90000"/>
                        <a:gd name="connsiteY0" fmla="*/ 83730 h 115563"/>
                        <a:gd name="connsiteX1" fmla="*/ 45000 w 90000"/>
                        <a:gd name="connsiteY1" fmla="*/ 109420 h 115563"/>
                        <a:gd name="connsiteX2" fmla="*/ 0 w 90000"/>
                        <a:gd name="connsiteY2" fmla="*/ 31834 h 115563"/>
                        <a:gd name="connsiteX3" fmla="*/ 45000 w 90000"/>
                        <a:gd name="connsiteY3" fmla="*/ 6144 h 115563"/>
                        <a:gd name="connsiteX4" fmla="*/ 90000 w 90000"/>
                        <a:gd name="connsiteY4" fmla="*/ 83730 h 115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000" h="115563">
                          <a:moveTo>
                            <a:pt x="90000" y="83730"/>
                          </a:moveTo>
                          <a:cubicBezTo>
                            <a:pt x="90000" y="112178"/>
                            <a:pt x="69828" y="123730"/>
                            <a:pt x="45000" y="109420"/>
                          </a:cubicBezTo>
                          <a:cubicBezTo>
                            <a:pt x="20172" y="95109"/>
                            <a:pt x="0" y="60282"/>
                            <a:pt x="0" y="31834"/>
                          </a:cubicBezTo>
                          <a:cubicBezTo>
                            <a:pt x="0" y="3385"/>
                            <a:pt x="20172" y="-8166"/>
                            <a:pt x="45000" y="6144"/>
                          </a:cubicBezTo>
                          <a:cubicBezTo>
                            <a:pt x="69828" y="20454"/>
                            <a:pt x="90000" y="55282"/>
                            <a:pt x="90000" y="8373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95" name="Freeform: Shape 394">
                      <a:extLst>
                        <a:ext uri="{FF2B5EF4-FFF2-40B4-BE49-F238E27FC236}">
                          <a16:creationId xmlns:a16="http://schemas.microsoft.com/office/drawing/2014/main" id="{504A14DF-9F9E-029D-5739-43790DB28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6871" y="5376484"/>
                      <a:ext cx="80455" cy="121968"/>
                    </a:xfrm>
                    <a:custGeom>
                      <a:avLst/>
                      <a:gdLst>
                        <a:gd name="connsiteX0" fmla="*/ 44828 w 110344"/>
                        <a:gd name="connsiteY0" fmla="*/ 8990 h 167093"/>
                        <a:gd name="connsiteX1" fmla="*/ 0 w 110344"/>
                        <a:gd name="connsiteY1" fmla="*/ 3472 h 167093"/>
                        <a:gd name="connsiteX2" fmla="*/ 39138 w 110344"/>
                        <a:gd name="connsiteY2" fmla="*/ 11231 h 167093"/>
                        <a:gd name="connsiteX3" fmla="*/ 104655 w 110344"/>
                        <a:gd name="connsiteY3" fmla="*/ 124162 h 167093"/>
                        <a:gd name="connsiteX4" fmla="*/ 83966 w 110344"/>
                        <a:gd name="connsiteY4" fmla="*/ 167094 h 167093"/>
                        <a:gd name="connsiteX5" fmla="*/ 110345 w 110344"/>
                        <a:gd name="connsiteY5" fmla="*/ 122093 h 167093"/>
                        <a:gd name="connsiteX6" fmla="*/ 44828 w 110344"/>
                        <a:gd name="connsiteY6" fmla="*/ 9162 h 1670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0344" h="167093">
                          <a:moveTo>
                            <a:pt x="44828" y="8990"/>
                          </a:moveTo>
                          <a:cubicBezTo>
                            <a:pt x="27414" y="-1010"/>
                            <a:pt x="11724" y="-2390"/>
                            <a:pt x="0" y="3472"/>
                          </a:cubicBezTo>
                          <a:cubicBezTo>
                            <a:pt x="10862" y="369"/>
                            <a:pt x="24483" y="2783"/>
                            <a:pt x="39138" y="11231"/>
                          </a:cubicBezTo>
                          <a:cubicBezTo>
                            <a:pt x="75345" y="32093"/>
                            <a:pt x="104655" y="82610"/>
                            <a:pt x="104655" y="124162"/>
                          </a:cubicBezTo>
                          <a:cubicBezTo>
                            <a:pt x="104655" y="145714"/>
                            <a:pt x="96724" y="160714"/>
                            <a:pt x="83966" y="167094"/>
                          </a:cubicBezTo>
                          <a:cubicBezTo>
                            <a:pt x="100000" y="162611"/>
                            <a:pt x="110345" y="146748"/>
                            <a:pt x="110345" y="122093"/>
                          </a:cubicBezTo>
                          <a:cubicBezTo>
                            <a:pt x="110345" y="80542"/>
                            <a:pt x="81035" y="30024"/>
                            <a:pt x="44828" y="916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</p:grp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6153B2CC-FF06-1B8C-F40A-4C49A6E35BEC}"/>
                </a:ext>
              </a:extLst>
            </p:cNvPr>
            <p:cNvGrpSpPr/>
            <p:nvPr/>
          </p:nvGrpSpPr>
          <p:grpSpPr>
            <a:xfrm>
              <a:off x="2220768" y="5690506"/>
              <a:ext cx="534333" cy="1055412"/>
              <a:chOff x="685411" y="5650505"/>
              <a:chExt cx="534333" cy="1055412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6B25C23-359B-84BF-5AA3-3386D66548C2}"/>
                  </a:ext>
                </a:extLst>
              </p:cNvPr>
              <p:cNvSpPr/>
              <p:nvPr/>
            </p:nvSpPr>
            <p:spPr>
              <a:xfrm>
                <a:off x="685411" y="6365308"/>
                <a:ext cx="534333" cy="340609"/>
              </a:xfrm>
              <a:custGeom>
                <a:avLst/>
                <a:gdLst>
                  <a:gd name="connsiteX0" fmla="*/ 239138 w 613277"/>
                  <a:gd name="connsiteY0" fmla="*/ 390335 h 390496"/>
                  <a:gd name="connsiteX1" fmla="*/ 198276 w 613277"/>
                  <a:gd name="connsiteY1" fmla="*/ 382749 h 390496"/>
                  <a:gd name="connsiteX2" fmla="*/ 23448 w 613277"/>
                  <a:gd name="connsiteY2" fmla="*/ 276025 h 390496"/>
                  <a:gd name="connsiteX3" fmla="*/ 0 w 613277"/>
                  <a:gd name="connsiteY3" fmla="*/ 239990 h 390496"/>
                  <a:gd name="connsiteX4" fmla="*/ 28276 w 613277"/>
                  <a:gd name="connsiteY4" fmla="*/ 196024 h 390496"/>
                  <a:gd name="connsiteX5" fmla="*/ 281207 w 613277"/>
                  <a:gd name="connsiteY5" fmla="*/ 15507 h 390496"/>
                  <a:gd name="connsiteX6" fmla="*/ 330863 w 613277"/>
                  <a:gd name="connsiteY6" fmla="*/ 162 h 390496"/>
                  <a:gd name="connsiteX7" fmla="*/ 371725 w 613277"/>
                  <a:gd name="connsiteY7" fmla="*/ 7748 h 390496"/>
                  <a:gd name="connsiteX8" fmla="*/ 589829 w 613277"/>
                  <a:gd name="connsiteY8" fmla="*/ 124472 h 390496"/>
                  <a:gd name="connsiteX9" fmla="*/ 613277 w 613277"/>
                  <a:gd name="connsiteY9" fmla="*/ 160507 h 390496"/>
                  <a:gd name="connsiteX10" fmla="*/ 585001 w 613277"/>
                  <a:gd name="connsiteY10" fmla="*/ 204472 h 390496"/>
                  <a:gd name="connsiteX11" fmla="*/ 288621 w 613277"/>
                  <a:gd name="connsiteY11" fmla="*/ 374990 h 390496"/>
                  <a:gd name="connsiteX12" fmla="*/ 238966 w 613277"/>
                  <a:gd name="connsiteY12" fmla="*/ 390335 h 39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13277" h="390496">
                    <a:moveTo>
                      <a:pt x="239138" y="390335"/>
                    </a:moveTo>
                    <a:cubicBezTo>
                      <a:pt x="223621" y="391197"/>
                      <a:pt x="209483" y="388611"/>
                      <a:pt x="198276" y="382749"/>
                    </a:cubicBezTo>
                    <a:lnTo>
                      <a:pt x="23448" y="276025"/>
                    </a:lnTo>
                    <a:cubicBezTo>
                      <a:pt x="8621" y="268266"/>
                      <a:pt x="0" y="255162"/>
                      <a:pt x="0" y="239990"/>
                    </a:cubicBezTo>
                    <a:cubicBezTo>
                      <a:pt x="0" y="223438"/>
                      <a:pt x="10345" y="207404"/>
                      <a:pt x="28276" y="196024"/>
                    </a:cubicBezTo>
                    <a:lnTo>
                      <a:pt x="281207" y="15507"/>
                    </a:lnTo>
                    <a:cubicBezTo>
                      <a:pt x="295345" y="6541"/>
                      <a:pt x="312932" y="1024"/>
                      <a:pt x="330863" y="162"/>
                    </a:cubicBezTo>
                    <a:cubicBezTo>
                      <a:pt x="346380" y="-700"/>
                      <a:pt x="360518" y="1886"/>
                      <a:pt x="371725" y="7748"/>
                    </a:cubicBezTo>
                    <a:lnTo>
                      <a:pt x="589829" y="124472"/>
                    </a:lnTo>
                    <a:cubicBezTo>
                      <a:pt x="604656" y="132231"/>
                      <a:pt x="613277" y="145334"/>
                      <a:pt x="613277" y="160507"/>
                    </a:cubicBezTo>
                    <a:cubicBezTo>
                      <a:pt x="613277" y="177059"/>
                      <a:pt x="602932" y="193093"/>
                      <a:pt x="585001" y="204472"/>
                    </a:cubicBezTo>
                    <a:lnTo>
                      <a:pt x="288621" y="374990"/>
                    </a:lnTo>
                    <a:cubicBezTo>
                      <a:pt x="274483" y="383955"/>
                      <a:pt x="256897" y="389473"/>
                      <a:pt x="238966" y="39033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17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01A287B0-6ABF-2289-057A-DF9125F62683}"/>
                  </a:ext>
                </a:extLst>
              </p:cNvPr>
              <p:cNvGrpSpPr/>
              <p:nvPr/>
            </p:nvGrpSpPr>
            <p:grpSpPr>
              <a:xfrm>
                <a:off x="723171" y="5650505"/>
                <a:ext cx="322097" cy="1020419"/>
                <a:chOff x="723171" y="5650505"/>
                <a:chExt cx="322097" cy="1020419"/>
              </a:xfrm>
            </p:grpSpPr>
            <p:grpSp>
              <p:nvGrpSpPr>
                <p:cNvPr id="2238" name="Group 2237">
                  <a:extLst>
                    <a:ext uri="{FF2B5EF4-FFF2-40B4-BE49-F238E27FC236}">
                      <a16:creationId xmlns:a16="http://schemas.microsoft.com/office/drawing/2014/main" id="{0E884080-3D18-FAE2-8FDA-ADB7D20F03FC}"/>
                    </a:ext>
                  </a:extLst>
                </p:cNvPr>
                <p:cNvGrpSpPr/>
                <p:nvPr/>
              </p:nvGrpSpPr>
              <p:grpSpPr>
                <a:xfrm>
                  <a:off x="786961" y="6051441"/>
                  <a:ext cx="185399" cy="619483"/>
                  <a:chOff x="786961" y="6051441"/>
                  <a:chExt cx="185399" cy="619483"/>
                </a:xfrm>
              </p:grpSpPr>
              <p:grpSp>
                <p:nvGrpSpPr>
                  <p:cNvPr id="2237" name="Group 2236">
                    <a:extLst>
                      <a:ext uri="{FF2B5EF4-FFF2-40B4-BE49-F238E27FC236}">
                        <a16:creationId xmlns:a16="http://schemas.microsoft.com/office/drawing/2014/main" id="{E4296868-5741-4932-B3BB-7830C64957CC}"/>
                      </a:ext>
                    </a:extLst>
                  </p:cNvPr>
                  <p:cNvGrpSpPr/>
                  <p:nvPr/>
                </p:nvGrpSpPr>
                <p:grpSpPr>
                  <a:xfrm>
                    <a:off x="858106" y="6617102"/>
                    <a:ext cx="114254" cy="53822"/>
                    <a:chOff x="858106" y="6617102"/>
                    <a:chExt cx="114254" cy="53822"/>
                  </a:xfrm>
                </p:grpSpPr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8F9F86AB-6882-C17B-2443-AFCA7FFE2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106" y="6618150"/>
                      <a:ext cx="114254" cy="52774"/>
                    </a:xfrm>
                    <a:custGeom>
                      <a:avLst/>
                      <a:gdLst>
                        <a:gd name="connsiteX0" fmla="*/ 2652 w 131134"/>
                        <a:gd name="connsiteY0" fmla="*/ 33219 h 60504"/>
                        <a:gd name="connsiteX1" fmla="*/ 4204 w 131134"/>
                        <a:gd name="connsiteY1" fmla="*/ 56150 h 60504"/>
                        <a:gd name="connsiteX2" fmla="*/ 36790 w 131134"/>
                        <a:gd name="connsiteY2" fmla="*/ 58219 h 60504"/>
                        <a:gd name="connsiteX3" fmla="*/ 63515 w 131134"/>
                        <a:gd name="connsiteY3" fmla="*/ 49599 h 60504"/>
                        <a:gd name="connsiteX4" fmla="*/ 127825 w 131134"/>
                        <a:gd name="connsiteY4" fmla="*/ 19771 h 60504"/>
                        <a:gd name="connsiteX5" fmla="*/ 106618 w 131134"/>
                        <a:gd name="connsiteY5" fmla="*/ 116 h 60504"/>
                        <a:gd name="connsiteX6" fmla="*/ 49549 w 131134"/>
                        <a:gd name="connsiteY6" fmla="*/ 5633 h 60504"/>
                        <a:gd name="connsiteX7" fmla="*/ 2652 w 131134"/>
                        <a:gd name="connsiteY7" fmla="*/ 33392 h 60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1134" h="60504">
                          <a:moveTo>
                            <a:pt x="2652" y="33219"/>
                          </a:moveTo>
                          <a:cubicBezTo>
                            <a:pt x="2652" y="33219"/>
                            <a:pt x="-4244" y="52012"/>
                            <a:pt x="4204" y="56150"/>
                          </a:cubicBezTo>
                          <a:cubicBezTo>
                            <a:pt x="12825" y="60116"/>
                            <a:pt x="26101" y="62530"/>
                            <a:pt x="36790" y="58219"/>
                          </a:cubicBezTo>
                          <a:cubicBezTo>
                            <a:pt x="47652" y="53909"/>
                            <a:pt x="51963" y="49599"/>
                            <a:pt x="63515" y="49599"/>
                          </a:cubicBezTo>
                          <a:cubicBezTo>
                            <a:pt x="75066" y="49599"/>
                            <a:pt x="119377" y="29598"/>
                            <a:pt x="127825" y="19771"/>
                          </a:cubicBezTo>
                          <a:cubicBezTo>
                            <a:pt x="136446" y="9943"/>
                            <a:pt x="127825" y="-1264"/>
                            <a:pt x="106618" y="116"/>
                          </a:cubicBezTo>
                          <a:cubicBezTo>
                            <a:pt x="85411" y="1495"/>
                            <a:pt x="54894" y="3909"/>
                            <a:pt x="49549" y="5633"/>
                          </a:cubicBezTo>
                          <a:cubicBezTo>
                            <a:pt x="44204" y="7357"/>
                            <a:pt x="2652" y="33392"/>
                            <a:pt x="2652" y="3339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B811D020-93B1-AFC5-4145-4AB83F361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456" y="6617102"/>
                      <a:ext cx="108978" cy="42478"/>
                    </a:xfrm>
                    <a:custGeom>
                      <a:avLst/>
                      <a:gdLst>
                        <a:gd name="connsiteX0" fmla="*/ 10586 w 125079"/>
                        <a:gd name="connsiteY0" fmla="*/ 48214 h 48699"/>
                        <a:gd name="connsiteX1" fmla="*/ 55241 w 125079"/>
                        <a:gd name="connsiteY1" fmla="*/ 41834 h 48699"/>
                        <a:gd name="connsiteX2" fmla="*/ 125069 w 125079"/>
                        <a:gd name="connsiteY2" fmla="*/ 8386 h 48699"/>
                        <a:gd name="connsiteX3" fmla="*/ 101965 w 125079"/>
                        <a:gd name="connsiteY3" fmla="*/ 800 h 48699"/>
                        <a:gd name="connsiteX4" fmla="*/ 56965 w 125079"/>
                        <a:gd name="connsiteY4" fmla="*/ 3731 h 48699"/>
                        <a:gd name="connsiteX5" fmla="*/ 1793 w 125079"/>
                        <a:gd name="connsiteY5" fmla="*/ 25455 h 48699"/>
                        <a:gd name="connsiteX6" fmla="*/ 1448 w 125079"/>
                        <a:gd name="connsiteY6" fmla="*/ 43386 h 48699"/>
                        <a:gd name="connsiteX7" fmla="*/ 10586 w 125079"/>
                        <a:gd name="connsiteY7" fmla="*/ 48386 h 48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5079" h="48699">
                          <a:moveTo>
                            <a:pt x="10586" y="48214"/>
                          </a:moveTo>
                          <a:cubicBezTo>
                            <a:pt x="30586" y="50283"/>
                            <a:pt x="36965" y="45282"/>
                            <a:pt x="55241" y="41834"/>
                          </a:cubicBezTo>
                          <a:cubicBezTo>
                            <a:pt x="73690" y="38386"/>
                            <a:pt x="125931" y="19076"/>
                            <a:pt x="125069" y="8386"/>
                          </a:cubicBezTo>
                          <a:cubicBezTo>
                            <a:pt x="124034" y="-2304"/>
                            <a:pt x="112138" y="-63"/>
                            <a:pt x="101965" y="800"/>
                          </a:cubicBezTo>
                          <a:cubicBezTo>
                            <a:pt x="91793" y="1662"/>
                            <a:pt x="59552" y="3731"/>
                            <a:pt x="56965" y="3731"/>
                          </a:cubicBezTo>
                          <a:cubicBezTo>
                            <a:pt x="54379" y="3731"/>
                            <a:pt x="1793" y="25455"/>
                            <a:pt x="1793" y="25455"/>
                          </a:cubicBezTo>
                          <a:cubicBezTo>
                            <a:pt x="1793" y="25455"/>
                            <a:pt x="-2000" y="41145"/>
                            <a:pt x="1448" y="43386"/>
                          </a:cubicBezTo>
                          <a:cubicBezTo>
                            <a:pt x="4896" y="45627"/>
                            <a:pt x="5241" y="47697"/>
                            <a:pt x="10586" y="4838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7B8E00F-93E3-24A7-9B01-8E70FD778043}"/>
                      </a:ext>
                    </a:extLst>
                  </p:cNvPr>
                  <p:cNvSpPr/>
                  <p:nvPr/>
                </p:nvSpPr>
                <p:spPr>
                  <a:xfrm>
                    <a:off x="786961" y="6051441"/>
                    <a:ext cx="153355" cy="601940"/>
                  </a:xfrm>
                  <a:custGeom>
                    <a:avLst/>
                    <a:gdLst>
                      <a:gd name="connsiteX0" fmla="*/ 14999 w 176012"/>
                      <a:gd name="connsiteY0" fmla="*/ 0 h 690103"/>
                      <a:gd name="connsiteX1" fmla="*/ 5171 w 176012"/>
                      <a:gd name="connsiteY1" fmla="*/ 104310 h 690103"/>
                      <a:gd name="connsiteX2" fmla="*/ 87930 w 176012"/>
                      <a:gd name="connsiteY2" fmla="*/ 402587 h 690103"/>
                      <a:gd name="connsiteX3" fmla="*/ 84654 w 176012"/>
                      <a:gd name="connsiteY3" fmla="*/ 680346 h 690103"/>
                      <a:gd name="connsiteX4" fmla="*/ 123792 w 176012"/>
                      <a:gd name="connsiteY4" fmla="*/ 686898 h 690103"/>
                      <a:gd name="connsiteX5" fmla="*/ 149827 w 176012"/>
                      <a:gd name="connsiteY5" fmla="*/ 660001 h 690103"/>
                      <a:gd name="connsiteX6" fmla="*/ 175861 w 176012"/>
                      <a:gd name="connsiteY6" fmla="*/ 374138 h 690103"/>
                      <a:gd name="connsiteX7" fmla="*/ 158448 w 176012"/>
                      <a:gd name="connsiteY7" fmla="*/ 71379 h 690103"/>
                      <a:gd name="connsiteX8" fmla="*/ 14999 w 176012"/>
                      <a:gd name="connsiteY8" fmla="*/ 0 h 690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6012" h="690103">
                        <a:moveTo>
                          <a:pt x="14999" y="0"/>
                        </a:moveTo>
                        <a:cubicBezTo>
                          <a:pt x="14999" y="0"/>
                          <a:pt x="-10691" y="42586"/>
                          <a:pt x="5171" y="104310"/>
                        </a:cubicBezTo>
                        <a:cubicBezTo>
                          <a:pt x="21034" y="166035"/>
                          <a:pt x="87930" y="402587"/>
                          <a:pt x="87930" y="402587"/>
                        </a:cubicBezTo>
                        <a:cubicBezTo>
                          <a:pt x="87930" y="402587"/>
                          <a:pt x="84654" y="650691"/>
                          <a:pt x="84654" y="680346"/>
                        </a:cubicBezTo>
                        <a:cubicBezTo>
                          <a:pt x="84654" y="689311"/>
                          <a:pt x="103620" y="693449"/>
                          <a:pt x="123792" y="686898"/>
                        </a:cubicBezTo>
                        <a:cubicBezTo>
                          <a:pt x="148965" y="678622"/>
                          <a:pt x="148448" y="671725"/>
                          <a:pt x="149827" y="660001"/>
                        </a:cubicBezTo>
                        <a:cubicBezTo>
                          <a:pt x="151034" y="649829"/>
                          <a:pt x="178275" y="431207"/>
                          <a:pt x="175861" y="374138"/>
                        </a:cubicBezTo>
                        <a:cubicBezTo>
                          <a:pt x="172586" y="299139"/>
                          <a:pt x="158448" y="71379"/>
                          <a:pt x="158448" y="71379"/>
                        </a:cubicBezTo>
                        <a:lnTo>
                          <a:pt x="14999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2637B9D-EAB2-2117-0307-94656F7D35B7}"/>
                      </a:ext>
                    </a:extLst>
                  </p:cNvPr>
                  <p:cNvSpPr/>
                  <p:nvPr/>
                </p:nvSpPr>
                <p:spPr>
                  <a:xfrm>
                    <a:off x="867027" y="6085578"/>
                    <a:ext cx="73289" cy="564104"/>
                  </a:xfrm>
                  <a:custGeom>
                    <a:avLst/>
                    <a:gdLst>
                      <a:gd name="connsiteX0" fmla="*/ 57931 w 84117"/>
                      <a:gd name="connsiteY0" fmla="*/ 620691 h 646725"/>
                      <a:gd name="connsiteX1" fmla="*/ 83966 w 84117"/>
                      <a:gd name="connsiteY1" fmla="*/ 334828 h 646725"/>
                      <a:gd name="connsiteX2" fmla="*/ 66552 w 84117"/>
                      <a:gd name="connsiteY2" fmla="*/ 32069 h 646725"/>
                      <a:gd name="connsiteX3" fmla="*/ 0 w 84117"/>
                      <a:gd name="connsiteY3" fmla="*/ 0 h 646725"/>
                      <a:gd name="connsiteX4" fmla="*/ 6724 w 84117"/>
                      <a:gd name="connsiteY4" fmla="*/ 90862 h 646725"/>
                      <a:gd name="connsiteX5" fmla="*/ 12242 w 84117"/>
                      <a:gd name="connsiteY5" fmla="*/ 120517 h 646725"/>
                      <a:gd name="connsiteX6" fmla="*/ 53448 w 84117"/>
                      <a:gd name="connsiteY6" fmla="*/ 362414 h 646725"/>
                      <a:gd name="connsiteX7" fmla="*/ 34311 w 84117"/>
                      <a:gd name="connsiteY7" fmla="*/ 646725 h 646725"/>
                      <a:gd name="connsiteX8" fmla="*/ 57759 w 84117"/>
                      <a:gd name="connsiteY8" fmla="*/ 620863 h 64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117" h="646725">
                        <a:moveTo>
                          <a:pt x="57931" y="620691"/>
                        </a:moveTo>
                        <a:cubicBezTo>
                          <a:pt x="59138" y="610518"/>
                          <a:pt x="86380" y="391897"/>
                          <a:pt x="83966" y="334828"/>
                        </a:cubicBezTo>
                        <a:cubicBezTo>
                          <a:pt x="80690" y="259828"/>
                          <a:pt x="66552" y="32069"/>
                          <a:pt x="66552" y="32069"/>
                        </a:cubicBezTo>
                        <a:lnTo>
                          <a:pt x="0" y="0"/>
                        </a:lnTo>
                        <a:lnTo>
                          <a:pt x="6724" y="90862"/>
                        </a:lnTo>
                        <a:cubicBezTo>
                          <a:pt x="6724" y="90862"/>
                          <a:pt x="8966" y="102241"/>
                          <a:pt x="12242" y="120517"/>
                        </a:cubicBezTo>
                        <a:cubicBezTo>
                          <a:pt x="24655" y="186725"/>
                          <a:pt x="53448" y="342759"/>
                          <a:pt x="53448" y="362414"/>
                        </a:cubicBezTo>
                        <a:cubicBezTo>
                          <a:pt x="53448" y="381035"/>
                          <a:pt x="40862" y="557415"/>
                          <a:pt x="34311" y="646725"/>
                        </a:cubicBezTo>
                        <a:cubicBezTo>
                          <a:pt x="56552" y="638794"/>
                          <a:pt x="56380" y="632070"/>
                          <a:pt x="57759" y="620863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6789202F-06BA-5A0C-2C37-C4F12B3A0B59}"/>
                    </a:ext>
                  </a:extLst>
                </p:cNvPr>
                <p:cNvGrpSpPr/>
                <p:nvPr/>
              </p:nvGrpSpPr>
              <p:grpSpPr>
                <a:xfrm>
                  <a:off x="724997" y="6080315"/>
                  <a:ext cx="118296" cy="529383"/>
                  <a:chOff x="724997" y="6080315"/>
                  <a:chExt cx="118296" cy="529383"/>
                </a:xfrm>
              </p:grpSpPr>
              <p:grpSp>
                <p:nvGrpSpPr>
                  <p:cNvPr id="2239" name="Group 2238">
                    <a:extLst>
                      <a:ext uri="{FF2B5EF4-FFF2-40B4-BE49-F238E27FC236}">
                        <a16:creationId xmlns:a16="http://schemas.microsoft.com/office/drawing/2014/main" id="{6C4FA033-1AC4-30FB-8D9B-194C8EBC090F}"/>
                      </a:ext>
                    </a:extLst>
                  </p:cNvPr>
                  <p:cNvGrpSpPr/>
                  <p:nvPr/>
                </p:nvGrpSpPr>
                <p:grpSpPr>
                  <a:xfrm>
                    <a:off x="728157" y="6545905"/>
                    <a:ext cx="91057" cy="63793"/>
                    <a:chOff x="728157" y="6545905"/>
                    <a:chExt cx="91057" cy="63793"/>
                  </a:xfrm>
                </p:grpSpPr>
                <p:sp>
                  <p:nvSpPr>
                    <p:cNvPr id="104" name="Freeform: Shape 103">
                      <a:extLst>
                        <a:ext uri="{FF2B5EF4-FFF2-40B4-BE49-F238E27FC236}">
                          <a16:creationId xmlns:a16="http://schemas.microsoft.com/office/drawing/2014/main" id="{BC68C1C8-50B8-E2E2-BE2F-10B0C045F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157" y="6545905"/>
                      <a:ext cx="91057" cy="63793"/>
                    </a:xfrm>
                    <a:custGeom>
                      <a:avLst/>
                      <a:gdLst>
                        <a:gd name="connsiteX0" fmla="*/ 1974 w 104510"/>
                        <a:gd name="connsiteY0" fmla="*/ 44149 h 73136"/>
                        <a:gd name="connsiteX1" fmla="*/ 1111 w 104510"/>
                        <a:gd name="connsiteY1" fmla="*/ 65011 h 73136"/>
                        <a:gd name="connsiteX2" fmla="*/ 28353 w 104510"/>
                        <a:gd name="connsiteY2" fmla="*/ 70873 h 73136"/>
                        <a:gd name="connsiteX3" fmla="*/ 48008 w 104510"/>
                        <a:gd name="connsiteY3" fmla="*/ 51563 h 73136"/>
                        <a:gd name="connsiteX4" fmla="*/ 92663 w 104510"/>
                        <a:gd name="connsiteY4" fmla="*/ 31218 h 73136"/>
                        <a:gd name="connsiteX5" fmla="*/ 90250 w 104510"/>
                        <a:gd name="connsiteY5" fmla="*/ 11 h 73136"/>
                        <a:gd name="connsiteX6" fmla="*/ 30422 w 104510"/>
                        <a:gd name="connsiteY6" fmla="*/ 15011 h 73136"/>
                        <a:gd name="connsiteX7" fmla="*/ 1974 w 104510"/>
                        <a:gd name="connsiteY7" fmla="*/ 44149 h 731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4510" h="73136">
                          <a:moveTo>
                            <a:pt x="1974" y="44149"/>
                          </a:moveTo>
                          <a:cubicBezTo>
                            <a:pt x="1974" y="44149"/>
                            <a:pt x="-1820" y="58804"/>
                            <a:pt x="1111" y="65011"/>
                          </a:cubicBezTo>
                          <a:cubicBezTo>
                            <a:pt x="4043" y="71217"/>
                            <a:pt x="17491" y="76218"/>
                            <a:pt x="28353" y="70873"/>
                          </a:cubicBezTo>
                          <a:cubicBezTo>
                            <a:pt x="39215" y="65528"/>
                            <a:pt x="43870" y="54493"/>
                            <a:pt x="48008" y="51563"/>
                          </a:cubicBezTo>
                          <a:cubicBezTo>
                            <a:pt x="52146" y="48631"/>
                            <a:pt x="75250" y="46045"/>
                            <a:pt x="92663" y="31218"/>
                          </a:cubicBezTo>
                          <a:cubicBezTo>
                            <a:pt x="109905" y="16562"/>
                            <a:pt x="107663" y="356"/>
                            <a:pt x="90250" y="11"/>
                          </a:cubicBezTo>
                          <a:cubicBezTo>
                            <a:pt x="73008" y="-334"/>
                            <a:pt x="41456" y="7597"/>
                            <a:pt x="30422" y="15011"/>
                          </a:cubicBezTo>
                          <a:cubicBezTo>
                            <a:pt x="19215" y="22424"/>
                            <a:pt x="1974" y="44149"/>
                            <a:pt x="1974" y="44149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58AD19CE-2A30-4052-4D81-13DA264CD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187" y="6546259"/>
                      <a:ext cx="87060" cy="52330"/>
                    </a:xfrm>
                    <a:custGeom>
                      <a:avLst/>
                      <a:gdLst>
                        <a:gd name="connsiteX0" fmla="*/ 9067 w 99923"/>
                        <a:gd name="connsiteY0" fmla="*/ 59605 h 59995"/>
                        <a:gd name="connsiteX1" fmla="*/ 44584 w 99923"/>
                        <a:gd name="connsiteY1" fmla="*/ 45295 h 59995"/>
                        <a:gd name="connsiteX2" fmla="*/ 81653 w 99923"/>
                        <a:gd name="connsiteY2" fmla="*/ 29088 h 59995"/>
                        <a:gd name="connsiteX3" fmla="*/ 96653 w 99923"/>
                        <a:gd name="connsiteY3" fmla="*/ 2363 h 59995"/>
                        <a:gd name="connsiteX4" fmla="*/ 39584 w 99923"/>
                        <a:gd name="connsiteY4" fmla="*/ 10984 h 59995"/>
                        <a:gd name="connsiteX5" fmla="*/ 3377 w 99923"/>
                        <a:gd name="connsiteY5" fmla="*/ 31157 h 59995"/>
                        <a:gd name="connsiteX6" fmla="*/ 791 w 99923"/>
                        <a:gd name="connsiteY6" fmla="*/ 50812 h 59995"/>
                        <a:gd name="connsiteX7" fmla="*/ 9239 w 99923"/>
                        <a:gd name="connsiteY7" fmla="*/ 59605 h 59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9923" h="59995">
                          <a:moveTo>
                            <a:pt x="9067" y="59605"/>
                          </a:moveTo>
                          <a:cubicBezTo>
                            <a:pt x="21480" y="62191"/>
                            <a:pt x="37170" y="51329"/>
                            <a:pt x="44584" y="45295"/>
                          </a:cubicBezTo>
                          <a:cubicBezTo>
                            <a:pt x="51998" y="39087"/>
                            <a:pt x="64929" y="42363"/>
                            <a:pt x="81653" y="29088"/>
                          </a:cubicBezTo>
                          <a:cubicBezTo>
                            <a:pt x="98377" y="15812"/>
                            <a:pt x="104239" y="6846"/>
                            <a:pt x="96653" y="2363"/>
                          </a:cubicBezTo>
                          <a:cubicBezTo>
                            <a:pt x="89067" y="-2119"/>
                            <a:pt x="61308" y="-740"/>
                            <a:pt x="39584" y="10984"/>
                          </a:cubicBezTo>
                          <a:cubicBezTo>
                            <a:pt x="17860" y="22708"/>
                            <a:pt x="3377" y="31157"/>
                            <a:pt x="3377" y="31157"/>
                          </a:cubicBezTo>
                          <a:cubicBezTo>
                            <a:pt x="3377" y="31157"/>
                            <a:pt x="-1968" y="47363"/>
                            <a:pt x="791" y="50812"/>
                          </a:cubicBezTo>
                          <a:cubicBezTo>
                            <a:pt x="3377" y="54260"/>
                            <a:pt x="2343" y="58226"/>
                            <a:pt x="9239" y="59605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8C134542-BBF8-67CC-ACF0-E3BAD34314B6}"/>
                      </a:ext>
                    </a:extLst>
                  </p:cNvPr>
                  <p:cNvSpPr/>
                  <p:nvPr/>
                </p:nvSpPr>
                <p:spPr>
                  <a:xfrm>
                    <a:off x="724997" y="6080315"/>
                    <a:ext cx="118296" cy="510363"/>
                  </a:xfrm>
                  <a:custGeom>
                    <a:avLst/>
                    <a:gdLst>
                      <a:gd name="connsiteX0" fmla="*/ 26290 w 135773"/>
                      <a:gd name="connsiteY0" fmla="*/ 0 h 585113"/>
                      <a:gd name="connsiteX1" fmla="*/ 255 w 135773"/>
                      <a:gd name="connsiteY1" fmla="*/ 68448 h 585113"/>
                      <a:gd name="connsiteX2" fmla="*/ 20600 w 135773"/>
                      <a:gd name="connsiteY2" fmla="*/ 316725 h 585113"/>
                      <a:gd name="connsiteX3" fmla="*/ 6117 w 135773"/>
                      <a:gd name="connsiteY3" fmla="*/ 581036 h 585113"/>
                      <a:gd name="connsiteX4" fmla="*/ 30773 w 135773"/>
                      <a:gd name="connsiteY4" fmla="*/ 583105 h 585113"/>
                      <a:gd name="connsiteX5" fmla="*/ 60945 w 135773"/>
                      <a:gd name="connsiteY5" fmla="*/ 564139 h 585113"/>
                      <a:gd name="connsiteX6" fmla="*/ 106290 w 135773"/>
                      <a:gd name="connsiteY6" fmla="*/ 318277 h 585113"/>
                      <a:gd name="connsiteX7" fmla="*/ 135773 w 135773"/>
                      <a:gd name="connsiteY7" fmla="*/ 38104 h 585113"/>
                      <a:gd name="connsiteX8" fmla="*/ 26118 w 135773"/>
                      <a:gd name="connsiteY8" fmla="*/ 173 h 585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5773" h="585113">
                        <a:moveTo>
                          <a:pt x="26290" y="0"/>
                        </a:moveTo>
                        <a:cubicBezTo>
                          <a:pt x="26290" y="0"/>
                          <a:pt x="-3020" y="21207"/>
                          <a:pt x="255" y="68448"/>
                        </a:cubicBezTo>
                        <a:cubicBezTo>
                          <a:pt x="1117" y="81552"/>
                          <a:pt x="20600" y="316725"/>
                          <a:pt x="20600" y="316725"/>
                        </a:cubicBezTo>
                        <a:cubicBezTo>
                          <a:pt x="20600" y="316725"/>
                          <a:pt x="-1124" y="576208"/>
                          <a:pt x="6117" y="581036"/>
                        </a:cubicBezTo>
                        <a:cubicBezTo>
                          <a:pt x="13187" y="585863"/>
                          <a:pt x="22152" y="586208"/>
                          <a:pt x="30773" y="583105"/>
                        </a:cubicBezTo>
                        <a:cubicBezTo>
                          <a:pt x="42669" y="578794"/>
                          <a:pt x="54394" y="570863"/>
                          <a:pt x="60945" y="564139"/>
                        </a:cubicBezTo>
                        <a:cubicBezTo>
                          <a:pt x="66635" y="558449"/>
                          <a:pt x="92497" y="425001"/>
                          <a:pt x="106290" y="318277"/>
                        </a:cubicBezTo>
                        <a:cubicBezTo>
                          <a:pt x="124911" y="175345"/>
                          <a:pt x="135773" y="38104"/>
                          <a:pt x="135773" y="38104"/>
                        </a:cubicBezTo>
                        <a:lnTo>
                          <a:pt x="26118" y="173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9E7B6EA9-0A66-B9DD-F298-7C1177295F05}"/>
                      </a:ext>
                    </a:extLst>
                  </p:cNvPr>
                  <p:cNvSpPr/>
                  <p:nvPr/>
                </p:nvSpPr>
                <p:spPr>
                  <a:xfrm>
                    <a:off x="764577" y="6206490"/>
                    <a:ext cx="63093" cy="376119"/>
                  </a:xfrm>
                  <a:custGeom>
                    <a:avLst/>
                    <a:gdLst>
                      <a:gd name="connsiteX0" fmla="*/ 49138 w 72414"/>
                      <a:gd name="connsiteY0" fmla="*/ 0 h 431207"/>
                      <a:gd name="connsiteX1" fmla="*/ 28793 w 72414"/>
                      <a:gd name="connsiteY1" fmla="*/ 195345 h 431207"/>
                      <a:gd name="connsiteX2" fmla="*/ 0 w 72414"/>
                      <a:gd name="connsiteY2" fmla="*/ 431208 h 431207"/>
                      <a:gd name="connsiteX3" fmla="*/ 15862 w 72414"/>
                      <a:gd name="connsiteY3" fmla="*/ 419311 h 431207"/>
                      <a:gd name="connsiteX4" fmla="*/ 61207 w 72414"/>
                      <a:gd name="connsiteY4" fmla="*/ 173449 h 431207"/>
                      <a:gd name="connsiteX5" fmla="*/ 72414 w 72414"/>
                      <a:gd name="connsiteY5" fmla="*/ 78104 h 431207"/>
                      <a:gd name="connsiteX6" fmla="*/ 49310 w 72414"/>
                      <a:gd name="connsiteY6" fmla="*/ 0 h 431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414" h="431207">
                        <a:moveTo>
                          <a:pt x="49138" y="0"/>
                        </a:moveTo>
                        <a:cubicBezTo>
                          <a:pt x="44138" y="44828"/>
                          <a:pt x="29655" y="181035"/>
                          <a:pt x="28793" y="195345"/>
                        </a:cubicBezTo>
                        <a:cubicBezTo>
                          <a:pt x="27931" y="208621"/>
                          <a:pt x="8966" y="359311"/>
                          <a:pt x="0" y="431208"/>
                        </a:cubicBezTo>
                        <a:cubicBezTo>
                          <a:pt x="6379" y="427415"/>
                          <a:pt x="12069" y="423104"/>
                          <a:pt x="15862" y="419311"/>
                        </a:cubicBezTo>
                        <a:cubicBezTo>
                          <a:pt x="21552" y="413621"/>
                          <a:pt x="47414" y="280173"/>
                          <a:pt x="61207" y="173449"/>
                        </a:cubicBezTo>
                        <a:cubicBezTo>
                          <a:pt x="65517" y="140000"/>
                          <a:pt x="68793" y="110345"/>
                          <a:pt x="72414" y="78104"/>
                        </a:cubicBezTo>
                        <a:cubicBezTo>
                          <a:pt x="64483" y="51724"/>
                          <a:pt x="56552" y="24655"/>
                          <a:pt x="49310" y="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2226" name="Group 2225">
                  <a:extLst>
                    <a:ext uri="{FF2B5EF4-FFF2-40B4-BE49-F238E27FC236}">
                      <a16:creationId xmlns:a16="http://schemas.microsoft.com/office/drawing/2014/main" id="{C76727DB-841C-7131-8BB8-CE3BA2CC4E50}"/>
                    </a:ext>
                  </a:extLst>
                </p:cNvPr>
                <p:cNvGrpSpPr/>
                <p:nvPr/>
              </p:nvGrpSpPr>
              <p:grpSpPr>
                <a:xfrm>
                  <a:off x="723171" y="5650505"/>
                  <a:ext cx="322097" cy="520269"/>
                  <a:chOff x="723171" y="5650505"/>
                  <a:chExt cx="322097" cy="520269"/>
                </a:xfrm>
              </p:grpSpPr>
              <p:grpSp>
                <p:nvGrpSpPr>
                  <p:cNvPr id="2223" name="Group 2222">
                    <a:extLst>
                      <a:ext uri="{FF2B5EF4-FFF2-40B4-BE49-F238E27FC236}">
                        <a16:creationId xmlns:a16="http://schemas.microsoft.com/office/drawing/2014/main" id="{8DF8FF16-9E2A-D796-E20D-F1B46B2791B4}"/>
                      </a:ext>
                    </a:extLst>
                  </p:cNvPr>
                  <p:cNvGrpSpPr/>
                  <p:nvPr/>
                </p:nvGrpSpPr>
                <p:grpSpPr>
                  <a:xfrm>
                    <a:off x="723171" y="5776954"/>
                    <a:ext cx="209652" cy="393820"/>
                    <a:chOff x="723171" y="5776954"/>
                    <a:chExt cx="209652" cy="393820"/>
                  </a:xfrm>
                </p:grpSpPr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63F11795-723E-E21D-664E-9459C7786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71" y="5776954"/>
                      <a:ext cx="209502" cy="393674"/>
                    </a:xfrm>
                    <a:custGeom>
                      <a:avLst/>
                      <a:gdLst>
                        <a:gd name="connsiteX0" fmla="*/ 52695 w 240454"/>
                        <a:gd name="connsiteY0" fmla="*/ 1068 h 451333"/>
                        <a:gd name="connsiteX1" fmla="*/ 1144 w 240454"/>
                        <a:gd name="connsiteY1" fmla="*/ 74172 h 451333"/>
                        <a:gd name="connsiteX2" fmla="*/ 282 w 240454"/>
                        <a:gd name="connsiteY2" fmla="*/ 420034 h 451333"/>
                        <a:gd name="connsiteX3" fmla="*/ 160972 w 240454"/>
                        <a:gd name="connsiteY3" fmla="*/ 450207 h 451333"/>
                        <a:gd name="connsiteX4" fmla="*/ 240454 w 240454"/>
                        <a:gd name="connsiteY4" fmla="*/ 424862 h 451333"/>
                        <a:gd name="connsiteX5" fmla="*/ 235627 w 240454"/>
                        <a:gd name="connsiteY5" fmla="*/ 144517 h 451333"/>
                        <a:gd name="connsiteX6" fmla="*/ 210799 w 240454"/>
                        <a:gd name="connsiteY6" fmla="*/ 68654 h 451333"/>
                        <a:gd name="connsiteX7" fmla="*/ 132868 w 240454"/>
                        <a:gd name="connsiteY7" fmla="*/ 19344 h 451333"/>
                        <a:gd name="connsiteX8" fmla="*/ 52695 w 240454"/>
                        <a:gd name="connsiteY8" fmla="*/ 1068 h 45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0454" h="451333">
                          <a:moveTo>
                            <a:pt x="52695" y="1068"/>
                          </a:moveTo>
                          <a:cubicBezTo>
                            <a:pt x="28040" y="6586"/>
                            <a:pt x="3385" y="14517"/>
                            <a:pt x="1144" y="74172"/>
                          </a:cubicBezTo>
                          <a:cubicBezTo>
                            <a:pt x="-753" y="123137"/>
                            <a:pt x="282" y="420034"/>
                            <a:pt x="282" y="420034"/>
                          </a:cubicBezTo>
                          <a:cubicBezTo>
                            <a:pt x="282" y="420034"/>
                            <a:pt x="45626" y="458310"/>
                            <a:pt x="160972" y="450207"/>
                          </a:cubicBezTo>
                          <a:cubicBezTo>
                            <a:pt x="239592" y="444689"/>
                            <a:pt x="240454" y="424862"/>
                            <a:pt x="240454" y="424862"/>
                          </a:cubicBezTo>
                          <a:cubicBezTo>
                            <a:pt x="240454" y="424862"/>
                            <a:pt x="237179" y="251931"/>
                            <a:pt x="235627" y="144517"/>
                          </a:cubicBezTo>
                          <a:cubicBezTo>
                            <a:pt x="234937" y="94344"/>
                            <a:pt x="227696" y="81758"/>
                            <a:pt x="210799" y="68654"/>
                          </a:cubicBezTo>
                          <a:cubicBezTo>
                            <a:pt x="197523" y="58482"/>
                            <a:pt x="159937" y="33654"/>
                            <a:pt x="132868" y="19344"/>
                          </a:cubicBezTo>
                          <a:cubicBezTo>
                            <a:pt x="110971" y="7792"/>
                            <a:pt x="73730" y="-3587"/>
                            <a:pt x="52695" y="106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7C5F493C-A253-B08E-3CD8-62CAF7140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643" y="5896089"/>
                      <a:ext cx="123180" cy="274685"/>
                    </a:xfrm>
                    <a:custGeom>
                      <a:avLst/>
                      <a:gdLst>
                        <a:gd name="connsiteX0" fmla="*/ 141207 w 141379"/>
                        <a:gd name="connsiteY0" fmla="*/ 288104 h 314917"/>
                        <a:gd name="connsiteX1" fmla="*/ 136380 w 141379"/>
                        <a:gd name="connsiteY1" fmla="*/ 8103 h 314917"/>
                        <a:gd name="connsiteX2" fmla="*/ 135690 w 141379"/>
                        <a:gd name="connsiteY2" fmla="*/ 2931 h 314917"/>
                        <a:gd name="connsiteX3" fmla="*/ 71724 w 141379"/>
                        <a:gd name="connsiteY3" fmla="*/ 0 h 314917"/>
                        <a:gd name="connsiteX4" fmla="*/ 77759 w 141379"/>
                        <a:gd name="connsiteY4" fmla="*/ 288276 h 314917"/>
                        <a:gd name="connsiteX5" fmla="*/ 0 w 141379"/>
                        <a:gd name="connsiteY5" fmla="*/ 313621 h 314917"/>
                        <a:gd name="connsiteX6" fmla="*/ 0 w 141379"/>
                        <a:gd name="connsiteY6" fmla="*/ 313621 h 314917"/>
                        <a:gd name="connsiteX7" fmla="*/ 61897 w 141379"/>
                        <a:gd name="connsiteY7" fmla="*/ 313621 h 314917"/>
                        <a:gd name="connsiteX8" fmla="*/ 141380 w 141379"/>
                        <a:gd name="connsiteY8" fmla="*/ 288276 h 314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1379" h="314917">
                          <a:moveTo>
                            <a:pt x="141207" y="288104"/>
                          </a:moveTo>
                          <a:cubicBezTo>
                            <a:pt x="141207" y="288104"/>
                            <a:pt x="137931" y="115345"/>
                            <a:pt x="136380" y="8103"/>
                          </a:cubicBezTo>
                          <a:cubicBezTo>
                            <a:pt x="136207" y="6379"/>
                            <a:pt x="135862" y="4656"/>
                            <a:pt x="135690" y="2931"/>
                          </a:cubicBezTo>
                          <a:lnTo>
                            <a:pt x="71724" y="0"/>
                          </a:lnTo>
                          <a:cubicBezTo>
                            <a:pt x="87931" y="105345"/>
                            <a:pt x="77759" y="288276"/>
                            <a:pt x="77759" y="288276"/>
                          </a:cubicBezTo>
                          <a:cubicBezTo>
                            <a:pt x="77759" y="288276"/>
                            <a:pt x="76897" y="307759"/>
                            <a:pt x="0" y="313621"/>
                          </a:cubicBezTo>
                          <a:lnTo>
                            <a:pt x="0" y="313621"/>
                          </a:lnTo>
                          <a:cubicBezTo>
                            <a:pt x="17931" y="315173"/>
                            <a:pt x="38276" y="315518"/>
                            <a:pt x="61897" y="313621"/>
                          </a:cubicBezTo>
                          <a:cubicBezTo>
                            <a:pt x="140518" y="308104"/>
                            <a:pt x="141380" y="288276"/>
                            <a:pt x="141380" y="288276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 dirty="0"/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C15B4367-A635-7BAD-57E3-8AFD53E636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8909" y="5792292"/>
                      <a:ext cx="79624" cy="40364"/>
                    </a:xfrm>
                    <a:custGeom>
                      <a:avLst/>
                      <a:gdLst>
                        <a:gd name="connsiteX0" fmla="*/ 91384 w 91388"/>
                        <a:gd name="connsiteY0" fmla="*/ 24518 h 46276"/>
                        <a:gd name="connsiteX1" fmla="*/ 45004 w 91388"/>
                        <a:gd name="connsiteY1" fmla="*/ 46242 h 46276"/>
                        <a:gd name="connsiteX2" fmla="*/ 4 w 91388"/>
                        <a:gd name="connsiteY2" fmla="*/ 21759 h 46276"/>
                        <a:gd name="connsiteX3" fmla="*/ 46384 w 91388"/>
                        <a:gd name="connsiteY3" fmla="*/ 35 h 46276"/>
                        <a:gd name="connsiteX4" fmla="*/ 91384 w 91388"/>
                        <a:gd name="connsiteY4" fmla="*/ 24518 h 462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388" h="46276">
                          <a:moveTo>
                            <a:pt x="91384" y="24518"/>
                          </a:moveTo>
                          <a:cubicBezTo>
                            <a:pt x="91039" y="37276"/>
                            <a:pt x="70177" y="46931"/>
                            <a:pt x="45004" y="46242"/>
                          </a:cubicBezTo>
                          <a:cubicBezTo>
                            <a:pt x="19832" y="45552"/>
                            <a:pt x="-340" y="34518"/>
                            <a:pt x="4" y="21759"/>
                          </a:cubicBezTo>
                          <a:cubicBezTo>
                            <a:pt x="349" y="9000"/>
                            <a:pt x="21211" y="-655"/>
                            <a:pt x="46384" y="35"/>
                          </a:cubicBezTo>
                          <a:cubicBezTo>
                            <a:pt x="71556" y="725"/>
                            <a:pt x="91729" y="11759"/>
                            <a:pt x="91384" y="24518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B55CE1D9-A8CA-D556-D5EA-8EB57F854EFA}"/>
                      </a:ext>
                    </a:extLst>
                  </p:cNvPr>
                  <p:cNvSpPr/>
                  <p:nvPr/>
                </p:nvSpPr>
                <p:spPr>
                  <a:xfrm>
                    <a:off x="794049" y="5656177"/>
                    <a:ext cx="107542" cy="170433"/>
                  </a:xfrm>
                  <a:custGeom>
                    <a:avLst/>
                    <a:gdLst>
                      <a:gd name="connsiteX0" fmla="*/ 484 w 123431"/>
                      <a:gd name="connsiteY0" fmla="*/ 172293 h 195396"/>
                      <a:gd name="connsiteX1" fmla="*/ 2381 w 123431"/>
                      <a:gd name="connsiteY1" fmla="*/ 180741 h 195396"/>
                      <a:gd name="connsiteX2" fmla="*/ 40139 w 123431"/>
                      <a:gd name="connsiteY2" fmla="*/ 195397 h 195396"/>
                      <a:gd name="connsiteX3" fmla="*/ 74967 w 123431"/>
                      <a:gd name="connsiteY3" fmla="*/ 187121 h 195396"/>
                      <a:gd name="connsiteX4" fmla="*/ 79622 w 123431"/>
                      <a:gd name="connsiteY4" fmla="*/ 179707 h 195396"/>
                      <a:gd name="connsiteX5" fmla="*/ 83588 w 123431"/>
                      <a:gd name="connsiteY5" fmla="*/ 152810 h 195396"/>
                      <a:gd name="connsiteX6" fmla="*/ 110657 w 123431"/>
                      <a:gd name="connsiteY6" fmla="*/ 146086 h 195396"/>
                      <a:gd name="connsiteX7" fmla="*/ 107726 w 123431"/>
                      <a:gd name="connsiteY7" fmla="*/ 14017 h 195396"/>
                      <a:gd name="connsiteX8" fmla="*/ 2898 w 123431"/>
                      <a:gd name="connsiteY8" fmla="*/ 41603 h 195396"/>
                      <a:gd name="connsiteX9" fmla="*/ 14967 w 123431"/>
                      <a:gd name="connsiteY9" fmla="*/ 121603 h 195396"/>
                      <a:gd name="connsiteX10" fmla="*/ 484 w 123431"/>
                      <a:gd name="connsiteY10" fmla="*/ 172121 h 195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3431" h="195396">
                        <a:moveTo>
                          <a:pt x="484" y="172293"/>
                        </a:moveTo>
                        <a:cubicBezTo>
                          <a:pt x="-723" y="175052"/>
                          <a:pt x="484" y="178155"/>
                          <a:pt x="2381" y="180741"/>
                        </a:cubicBezTo>
                        <a:cubicBezTo>
                          <a:pt x="5656" y="185397"/>
                          <a:pt x="20484" y="195397"/>
                          <a:pt x="40139" y="195397"/>
                        </a:cubicBezTo>
                        <a:cubicBezTo>
                          <a:pt x="59794" y="195397"/>
                          <a:pt x="70139" y="190396"/>
                          <a:pt x="74967" y="187121"/>
                        </a:cubicBezTo>
                        <a:cubicBezTo>
                          <a:pt x="77553" y="185397"/>
                          <a:pt x="79277" y="182811"/>
                          <a:pt x="79622" y="179707"/>
                        </a:cubicBezTo>
                        <a:lnTo>
                          <a:pt x="83588" y="152810"/>
                        </a:lnTo>
                        <a:cubicBezTo>
                          <a:pt x="83588" y="152810"/>
                          <a:pt x="104450" y="154017"/>
                          <a:pt x="110657" y="146086"/>
                        </a:cubicBezTo>
                        <a:cubicBezTo>
                          <a:pt x="116864" y="138155"/>
                          <a:pt x="137553" y="38845"/>
                          <a:pt x="107726" y="14017"/>
                        </a:cubicBezTo>
                        <a:cubicBezTo>
                          <a:pt x="78070" y="-10638"/>
                          <a:pt x="13070" y="-3569"/>
                          <a:pt x="2898" y="41603"/>
                        </a:cubicBezTo>
                        <a:cubicBezTo>
                          <a:pt x="-7275" y="86776"/>
                          <a:pt x="13070" y="111086"/>
                          <a:pt x="14967" y="121603"/>
                        </a:cubicBezTo>
                        <a:cubicBezTo>
                          <a:pt x="16518" y="130224"/>
                          <a:pt x="5139" y="160914"/>
                          <a:pt x="484" y="172121"/>
                        </a:cubicBezTo>
                        <a:close/>
                      </a:path>
                    </a:pathLst>
                  </a:custGeom>
                  <a:solidFill>
                    <a:srgbClr val="C7B199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2219" name="Group 2218">
                    <a:extLst>
                      <a:ext uri="{FF2B5EF4-FFF2-40B4-BE49-F238E27FC236}">
                        <a16:creationId xmlns:a16="http://schemas.microsoft.com/office/drawing/2014/main" id="{4DA10672-D9AD-26D3-E8B1-3A0C07B7BEED}"/>
                      </a:ext>
                    </a:extLst>
                  </p:cNvPr>
                  <p:cNvGrpSpPr/>
                  <p:nvPr/>
                </p:nvGrpSpPr>
                <p:grpSpPr>
                  <a:xfrm>
                    <a:off x="857933" y="5728233"/>
                    <a:ext cx="187335" cy="261099"/>
                    <a:chOff x="857933" y="5728233"/>
                    <a:chExt cx="187335" cy="261099"/>
                  </a:xfrm>
                </p:grpSpPr>
                <p:sp>
                  <p:nvSpPr>
                    <p:cNvPr id="118" name="Freeform: Shape 117">
                      <a:extLst>
                        <a:ext uri="{FF2B5EF4-FFF2-40B4-BE49-F238E27FC236}">
                          <a16:creationId xmlns:a16="http://schemas.microsoft.com/office/drawing/2014/main" id="{7F962BD0-AB24-9BB2-8910-2DD579322B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8265" y="5728233"/>
                      <a:ext cx="67221" cy="112364"/>
                    </a:xfrm>
                    <a:custGeom>
                      <a:avLst/>
                      <a:gdLst>
                        <a:gd name="connsiteX0" fmla="*/ 23359 w 77152"/>
                        <a:gd name="connsiteY0" fmla="*/ 41753 h 128821"/>
                        <a:gd name="connsiteX1" fmla="*/ 18014 w 77152"/>
                        <a:gd name="connsiteY1" fmla="*/ 63822 h 128821"/>
                        <a:gd name="connsiteX2" fmla="*/ 4221 w 77152"/>
                        <a:gd name="connsiteY2" fmla="*/ 39511 h 128821"/>
                        <a:gd name="connsiteX3" fmla="*/ 1290 w 77152"/>
                        <a:gd name="connsiteY3" fmla="*/ 55201 h 128821"/>
                        <a:gd name="connsiteX4" fmla="*/ 8359 w 77152"/>
                        <a:gd name="connsiteY4" fmla="*/ 78132 h 128821"/>
                        <a:gd name="connsiteX5" fmla="*/ 22152 w 77152"/>
                        <a:gd name="connsiteY5" fmla="*/ 97270 h 128821"/>
                        <a:gd name="connsiteX6" fmla="*/ 51807 w 77152"/>
                        <a:gd name="connsiteY6" fmla="*/ 128822 h 128821"/>
                        <a:gd name="connsiteX7" fmla="*/ 77152 w 77152"/>
                        <a:gd name="connsiteY7" fmla="*/ 110891 h 128821"/>
                        <a:gd name="connsiteX8" fmla="*/ 64049 w 77152"/>
                        <a:gd name="connsiteY8" fmla="*/ 85373 h 128821"/>
                        <a:gd name="connsiteX9" fmla="*/ 61463 w 77152"/>
                        <a:gd name="connsiteY9" fmla="*/ 47098 h 128821"/>
                        <a:gd name="connsiteX10" fmla="*/ 59566 w 77152"/>
                        <a:gd name="connsiteY10" fmla="*/ 35373 h 128821"/>
                        <a:gd name="connsiteX11" fmla="*/ 54394 w 77152"/>
                        <a:gd name="connsiteY11" fmla="*/ 19511 h 128821"/>
                        <a:gd name="connsiteX12" fmla="*/ 51118 w 77152"/>
                        <a:gd name="connsiteY12" fmla="*/ 13822 h 128821"/>
                        <a:gd name="connsiteX13" fmla="*/ 38359 w 77152"/>
                        <a:gd name="connsiteY13" fmla="*/ 718 h 128821"/>
                        <a:gd name="connsiteX14" fmla="*/ 21635 w 77152"/>
                        <a:gd name="connsiteY14" fmla="*/ 3132 h 128821"/>
                        <a:gd name="connsiteX15" fmla="*/ 20773 w 77152"/>
                        <a:gd name="connsiteY15" fmla="*/ 22270 h 128821"/>
                        <a:gd name="connsiteX16" fmla="*/ 23531 w 77152"/>
                        <a:gd name="connsiteY16" fmla="*/ 42270 h 128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77152" h="128821">
                          <a:moveTo>
                            <a:pt x="23359" y="41753"/>
                          </a:moveTo>
                          <a:cubicBezTo>
                            <a:pt x="24394" y="55201"/>
                            <a:pt x="23014" y="64856"/>
                            <a:pt x="18014" y="63822"/>
                          </a:cubicBezTo>
                          <a:cubicBezTo>
                            <a:pt x="13014" y="62787"/>
                            <a:pt x="7669" y="38649"/>
                            <a:pt x="4221" y="39511"/>
                          </a:cubicBezTo>
                          <a:cubicBezTo>
                            <a:pt x="-1469" y="40891"/>
                            <a:pt x="-262" y="46063"/>
                            <a:pt x="1290" y="55201"/>
                          </a:cubicBezTo>
                          <a:cubicBezTo>
                            <a:pt x="2497" y="62615"/>
                            <a:pt x="6462" y="74339"/>
                            <a:pt x="8359" y="78132"/>
                          </a:cubicBezTo>
                          <a:cubicBezTo>
                            <a:pt x="9911" y="81063"/>
                            <a:pt x="16290" y="93477"/>
                            <a:pt x="22152" y="97270"/>
                          </a:cubicBezTo>
                          <a:cubicBezTo>
                            <a:pt x="38531" y="107615"/>
                            <a:pt x="51807" y="128822"/>
                            <a:pt x="51807" y="128822"/>
                          </a:cubicBezTo>
                          <a:lnTo>
                            <a:pt x="77152" y="110891"/>
                          </a:lnTo>
                          <a:cubicBezTo>
                            <a:pt x="77152" y="110891"/>
                            <a:pt x="65773" y="92270"/>
                            <a:pt x="64049" y="85373"/>
                          </a:cubicBezTo>
                          <a:cubicBezTo>
                            <a:pt x="61980" y="76753"/>
                            <a:pt x="61463" y="56925"/>
                            <a:pt x="61463" y="47098"/>
                          </a:cubicBezTo>
                          <a:cubicBezTo>
                            <a:pt x="61463" y="43132"/>
                            <a:pt x="60773" y="39167"/>
                            <a:pt x="59566" y="35373"/>
                          </a:cubicBezTo>
                          <a:lnTo>
                            <a:pt x="54394" y="19511"/>
                          </a:lnTo>
                          <a:cubicBezTo>
                            <a:pt x="53704" y="17442"/>
                            <a:pt x="52669" y="15373"/>
                            <a:pt x="51118" y="13822"/>
                          </a:cubicBezTo>
                          <a:cubicBezTo>
                            <a:pt x="47497" y="9684"/>
                            <a:pt x="40428" y="2098"/>
                            <a:pt x="38359" y="718"/>
                          </a:cubicBezTo>
                          <a:cubicBezTo>
                            <a:pt x="35773" y="-834"/>
                            <a:pt x="25083" y="201"/>
                            <a:pt x="21635" y="3132"/>
                          </a:cubicBezTo>
                          <a:cubicBezTo>
                            <a:pt x="17842" y="6408"/>
                            <a:pt x="20773" y="22270"/>
                            <a:pt x="20773" y="22270"/>
                          </a:cubicBezTo>
                          <a:lnTo>
                            <a:pt x="23531" y="42270"/>
                          </a:lnTo>
                          <a:close/>
                        </a:path>
                      </a:pathLst>
                    </a:custGeom>
                    <a:solidFill>
                      <a:srgbClr val="C7B199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F573B13-5B15-31FD-8752-E7315DFAF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933" y="5808866"/>
                      <a:ext cx="187335" cy="180466"/>
                    </a:xfrm>
                    <a:custGeom>
                      <a:avLst/>
                      <a:gdLst>
                        <a:gd name="connsiteX0" fmla="*/ 5265 w 215012"/>
                        <a:gd name="connsiteY0" fmla="*/ 103793 h 206898"/>
                        <a:gd name="connsiteX1" fmla="*/ 180438 w 215012"/>
                        <a:gd name="connsiteY1" fmla="*/ 206897 h 206898"/>
                        <a:gd name="connsiteX2" fmla="*/ 213024 w 215012"/>
                        <a:gd name="connsiteY2" fmla="*/ 151035 h 206898"/>
                        <a:gd name="connsiteX3" fmla="*/ 130266 w 215012"/>
                        <a:gd name="connsiteY3" fmla="*/ 0 h 206898"/>
                        <a:gd name="connsiteX4" fmla="*/ 95266 w 215012"/>
                        <a:gd name="connsiteY4" fmla="*/ 21207 h 206898"/>
                        <a:gd name="connsiteX5" fmla="*/ 125266 w 215012"/>
                        <a:gd name="connsiteY5" fmla="*/ 96379 h 206898"/>
                        <a:gd name="connsiteX6" fmla="*/ 46300 w 215012"/>
                        <a:gd name="connsiteY6" fmla="*/ 26035 h 206898"/>
                        <a:gd name="connsiteX7" fmla="*/ 5438 w 215012"/>
                        <a:gd name="connsiteY7" fmla="*/ 103793 h 206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15012" h="206898">
                          <a:moveTo>
                            <a:pt x="5265" y="103793"/>
                          </a:moveTo>
                          <a:cubicBezTo>
                            <a:pt x="5265" y="103793"/>
                            <a:pt x="148024" y="207414"/>
                            <a:pt x="180438" y="206897"/>
                          </a:cubicBezTo>
                          <a:cubicBezTo>
                            <a:pt x="212852" y="206380"/>
                            <a:pt x="218887" y="169138"/>
                            <a:pt x="213024" y="151035"/>
                          </a:cubicBezTo>
                          <a:cubicBezTo>
                            <a:pt x="207162" y="132931"/>
                            <a:pt x="130266" y="0"/>
                            <a:pt x="130266" y="0"/>
                          </a:cubicBezTo>
                          <a:lnTo>
                            <a:pt x="95266" y="21207"/>
                          </a:lnTo>
                          <a:lnTo>
                            <a:pt x="125266" y="96379"/>
                          </a:lnTo>
                          <a:cubicBezTo>
                            <a:pt x="125266" y="96379"/>
                            <a:pt x="70783" y="40689"/>
                            <a:pt x="46300" y="26035"/>
                          </a:cubicBezTo>
                          <a:cubicBezTo>
                            <a:pt x="11127" y="5000"/>
                            <a:pt x="-10769" y="89656"/>
                            <a:pt x="5438" y="103793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24B27181-DE1C-8EF4-10F9-9BFF9AB3527B}"/>
                      </a:ext>
                    </a:extLst>
                  </p:cNvPr>
                  <p:cNvSpPr/>
                  <p:nvPr/>
                </p:nvSpPr>
                <p:spPr>
                  <a:xfrm>
                    <a:off x="791787" y="5650505"/>
                    <a:ext cx="134120" cy="134554"/>
                  </a:xfrm>
                  <a:custGeom>
                    <a:avLst/>
                    <a:gdLst>
                      <a:gd name="connsiteX0" fmla="*/ 23942 w 153935"/>
                      <a:gd name="connsiteY0" fmla="*/ 150002 h 154261"/>
                      <a:gd name="connsiteX1" fmla="*/ 58597 w 153935"/>
                      <a:gd name="connsiteY1" fmla="*/ 153278 h 154261"/>
                      <a:gd name="connsiteX2" fmla="*/ 85322 w 153935"/>
                      <a:gd name="connsiteY2" fmla="*/ 94485 h 154261"/>
                      <a:gd name="connsiteX3" fmla="*/ 98598 w 153935"/>
                      <a:gd name="connsiteY3" fmla="*/ 102244 h 154261"/>
                      <a:gd name="connsiteX4" fmla="*/ 102391 w 153935"/>
                      <a:gd name="connsiteY4" fmla="*/ 113278 h 154261"/>
                      <a:gd name="connsiteX5" fmla="*/ 114632 w 153935"/>
                      <a:gd name="connsiteY5" fmla="*/ 76554 h 154261"/>
                      <a:gd name="connsiteX6" fmla="*/ 152563 w 153935"/>
                      <a:gd name="connsiteY6" fmla="*/ 29830 h 154261"/>
                      <a:gd name="connsiteX7" fmla="*/ 666 w 153935"/>
                      <a:gd name="connsiteY7" fmla="*/ 51726 h 154261"/>
                      <a:gd name="connsiteX8" fmla="*/ 23942 w 153935"/>
                      <a:gd name="connsiteY8" fmla="*/ 149830 h 15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3935" h="154261">
                        <a:moveTo>
                          <a:pt x="23942" y="150002"/>
                        </a:moveTo>
                        <a:cubicBezTo>
                          <a:pt x="23942" y="150002"/>
                          <a:pt x="48597" y="156727"/>
                          <a:pt x="58597" y="153278"/>
                        </a:cubicBezTo>
                        <a:cubicBezTo>
                          <a:pt x="76528" y="147071"/>
                          <a:pt x="73597" y="104830"/>
                          <a:pt x="85322" y="94485"/>
                        </a:cubicBezTo>
                        <a:cubicBezTo>
                          <a:pt x="92218" y="88278"/>
                          <a:pt x="98942" y="94485"/>
                          <a:pt x="98598" y="102244"/>
                        </a:cubicBezTo>
                        <a:cubicBezTo>
                          <a:pt x="98425" y="108451"/>
                          <a:pt x="99977" y="112589"/>
                          <a:pt x="102391" y="113278"/>
                        </a:cubicBezTo>
                        <a:cubicBezTo>
                          <a:pt x="104804" y="113796"/>
                          <a:pt x="114632" y="76554"/>
                          <a:pt x="114632" y="76554"/>
                        </a:cubicBezTo>
                        <a:cubicBezTo>
                          <a:pt x="114632" y="76554"/>
                          <a:pt x="162563" y="53795"/>
                          <a:pt x="152563" y="29830"/>
                        </a:cubicBezTo>
                        <a:cubicBezTo>
                          <a:pt x="135149" y="-11550"/>
                          <a:pt x="4632" y="-14826"/>
                          <a:pt x="666" y="51726"/>
                        </a:cubicBezTo>
                        <a:cubicBezTo>
                          <a:pt x="-3472" y="118623"/>
                          <a:pt x="12563" y="147244"/>
                          <a:pt x="23942" y="149830"/>
                        </a:cubicBezTo>
                        <a:close/>
                      </a:path>
                    </a:pathLst>
                  </a:custGeom>
                  <a:solidFill>
                    <a:srgbClr val="7F4515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</p:grpSp>
        </p:grp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F82CD91C-AA16-D980-7FA9-BEF3B967F930}"/>
                </a:ext>
              </a:extLst>
            </p:cNvPr>
            <p:cNvGrpSpPr/>
            <p:nvPr/>
          </p:nvGrpSpPr>
          <p:grpSpPr>
            <a:xfrm>
              <a:off x="2617885" y="5403719"/>
              <a:ext cx="297199" cy="649975"/>
              <a:chOff x="1082528" y="5363718"/>
              <a:chExt cx="297199" cy="649975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0F651BB-3CAA-9894-D3DD-F4BCC47929D8}"/>
                  </a:ext>
                </a:extLst>
              </p:cNvPr>
              <p:cNvSpPr/>
              <p:nvPr/>
            </p:nvSpPr>
            <p:spPr>
              <a:xfrm>
                <a:off x="1082528" y="5363718"/>
                <a:ext cx="217433" cy="649975"/>
              </a:xfrm>
              <a:custGeom>
                <a:avLst/>
                <a:gdLst>
                  <a:gd name="connsiteX0" fmla="*/ 219385 w 249557"/>
                  <a:gd name="connsiteY0" fmla="*/ 743622 h 745173"/>
                  <a:gd name="connsiteX1" fmla="*/ 226626 w 249557"/>
                  <a:gd name="connsiteY1" fmla="*/ 745174 h 745173"/>
                  <a:gd name="connsiteX2" fmla="*/ 249557 w 249557"/>
                  <a:gd name="connsiteY2" fmla="*/ 670863 h 745173"/>
                  <a:gd name="connsiteX3" fmla="*/ 242316 w 249557"/>
                  <a:gd name="connsiteY3" fmla="*/ 669312 h 745173"/>
                  <a:gd name="connsiteX4" fmla="*/ 91281 w 249557"/>
                  <a:gd name="connsiteY4" fmla="*/ 15345 h 745173"/>
                  <a:gd name="connsiteX5" fmla="*/ 92143 w 249557"/>
                  <a:gd name="connsiteY5" fmla="*/ 12931 h 745173"/>
                  <a:gd name="connsiteX6" fmla="*/ 49212 w 249557"/>
                  <a:gd name="connsiteY6" fmla="*/ 0 h 745173"/>
                  <a:gd name="connsiteX7" fmla="*/ 48350 w 249557"/>
                  <a:gd name="connsiteY7" fmla="*/ 2414 h 745173"/>
                  <a:gd name="connsiteX8" fmla="*/ 219557 w 249557"/>
                  <a:gd name="connsiteY8" fmla="*/ 743449 h 74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557" h="745173">
                    <a:moveTo>
                      <a:pt x="219385" y="743622"/>
                    </a:moveTo>
                    <a:cubicBezTo>
                      <a:pt x="221799" y="744312"/>
                      <a:pt x="224212" y="744484"/>
                      <a:pt x="226626" y="745174"/>
                    </a:cubicBezTo>
                    <a:lnTo>
                      <a:pt x="249557" y="670863"/>
                    </a:lnTo>
                    <a:cubicBezTo>
                      <a:pt x="247143" y="670173"/>
                      <a:pt x="244730" y="670001"/>
                      <a:pt x="242316" y="669312"/>
                    </a:cubicBezTo>
                    <a:cubicBezTo>
                      <a:pt x="64557" y="616036"/>
                      <a:pt x="-3202" y="322759"/>
                      <a:pt x="91281" y="15345"/>
                    </a:cubicBezTo>
                    <a:cubicBezTo>
                      <a:pt x="91626" y="14483"/>
                      <a:pt x="91798" y="13621"/>
                      <a:pt x="92143" y="12931"/>
                    </a:cubicBezTo>
                    <a:lnTo>
                      <a:pt x="49212" y="0"/>
                    </a:lnTo>
                    <a:cubicBezTo>
                      <a:pt x="49212" y="0"/>
                      <a:pt x="48695" y="1552"/>
                      <a:pt x="48350" y="2414"/>
                    </a:cubicBezTo>
                    <a:cubicBezTo>
                      <a:pt x="-58719" y="350690"/>
                      <a:pt x="18005" y="683104"/>
                      <a:pt x="219557" y="74344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602D807-96E5-75C4-2EE9-FBB3054B406A}"/>
                  </a:ext>
                </a:extLst>
              </p:cNvPr>
              <p:cNvSpPr/>
              <p:nvPr/>
            </p:nvSpPr>
            <p:spPr>
              <a:xfrm>
                <a:off x="1252112" y="5408683"/>
                <a:ext cx="127615" cy="345139"/>
              </a:xfrm>
              <a:custGeom>
                <a:avLst/>
                <a:gdLst>
                  <a:gd name="connsiteX0" fmla="*/ 116125 w 146469"/>
                  <a:gd name="connsiteY0" fmla="*/ 394829 h 395690"/>
                  <a:gd name="connsiteX1" fmla="*/ 123539 w 146469"/>
                  <a:gd name="connsiteY1" fmla="*/ 395691 h 395690"/>
                  <a:gd name="connsiteX2" fmla="*/ 146470 w 146469"/>
                  <a:gd name="connsiteY2" fmla="*/ 321380 h 395690"/>
                  <a:gd name="connsiteX3" fmla="*/ 139056 w 146469"/>
                  <a:gd name="connsiteY3" fmla="*/ 320518 h 395690"/>
                  <a:gd name="connsiteX4" fmla="*/ 68539 w 146469"/>
                  <a:gd name="connsiteY4" fmla="*/ 15345 h 395690"/>
                  <a:gd name="connsiteX5" fmla="*/ 69401 w 146469"/>
                  <a:gd name="connsiteY5" fmla="*/ 12931 h 395690"/>
                  <a:gd name="connsiteX6" fmla="*/ 26470 w 146469"/>
                  <a:gd name="connsiteY6" fmla="*/ 0 h 395690"/>
                  <a:gd name="connsiteX7" fmla="*/ 25608 w 146469"/>
                  <a:gd name="connsiteY7" fmla="*/ 2414 h 395690"/>
                  <a:gd name="connsiteX8" fmla="*/ 116297 w 146469"/>
                  <a:gd name="connsiteY8" fmla="*/ 394829 h 39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469" h="395690">
                    <a:moveTo>
                      <a:pt x="116125" y="394829"/>
                    </a:moveTo>
                    <a:cubicBezTo>
                      <a:pt x="118539" y="395518"/>
                      <a:pt x="121125" y="395173"/>
                      <a:pt x="123539" y="395691"/>
                    </a:cubicBezTo>
                    <a:lnTo>
                      <a:pt x="146470" y="321380"/>
                    </a:lnTo>
                    <a:cubicBezTo>
                      <a:pt x="144056" y="320863"/>
                      <a:pt x="141470" y="321380"/>
                      <a:pt x="139056" y="320518"/>
                    </a:cubicBezTo>
                    <a:cubicBezTo>
                      <a:pt x="56125" y="295691"/>
                      <a:pt x="24401" y="158794"/>
                      <a:pt x="68539" y="15345"/>
                    </a:cubicBezTo>
                    <a:cubicBezTo>
                      <a:pt x="68883" y="14483"/>
                      <a:pt x="69228" y="13793"/>
                      <a:pt x="69401" y="12931"/>
                    </a:cubicBezTo>
                    <a:lnTo>
                      <a:pt x="26470" y="0"/>
                    </a:lnTo>
                    <a:cubicBezTo>
                      <a:pt x="26470" y="0"/>
                      <a:pt x="25780" y="1552"/>
                      <a:pt x="25608" y="2414"/>
                    </a:cubicBezTo>
                    <a:cubicBezTo>
                      <a:pt x="-31117" y="186725"/>
                      <a:pt x="9573" y="362759"/>
                      <a:pt x="116297" y="3948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343B3D5-8BFD-095A-687B-C38CC5490FFB}"/>
                  </a:ext>
                </a:extLst>
              </p:cNvPr>
              <p:cNvSpPr/>
              <p:nvPr/>
            </p:nvSpPr>
            <p:spPr>
              <a:xfrm>
                <a:off x="1167258" y="5386276"/>
                <a:ext cx="172512" cy="497783"/>
              </a:xfrm>
              <a:custGeom>
                <a:avLst/>
                <a:gdLst>
                  <a:gd name="connsiteX0" fmla="*/ 167827 w 197999"/>
                  <a:gd name="connsiteY0" fmla="*/ 569139 h 570690"/>
                  <a:gd name="connsiteX1" fmla="*/ 175068 w 197999"/>
                  <a:gd name="connsiteY1" fmla="*/ 570691 h 570690"/>
                  <a:gd name="connsiteX2" fmla="*/ 197999 w 197999"/>
                  <a:gd name="connsiteY2" fmla="*/ 496380 h 570690"/>
                  <a:gd name="connsiteX3" fmla="*/ 190758 w 197999"/>
                  <a:gd name="connsiteY3" fmla="*/ 494829 h 570690"/>
                  <a:gd name="connsiteX4" fmla="*/ 79896 w 197999"/>
                  <a:gd name="connsiteY4" fmla="*/ 15345 h 570690"/>
                  <a:gd name="connsiteX5" fmla="*/ 80758 w 197999"/>
                  <a:gd name="connsiteY5" fmla="*/ 12931 h 570690"/>
                  <a:gd name="connsiteX6" fmla="*/ 37827 w 197999"/>
                  <a:gd name="connsiteY6" fmla="*/ 0 h 570690"/>
                  <a:gd name="connsiteX7" fmla="*/ 36964 w 197999"/>
                  <a:gd name="connsiteY7" fmla="*/ 2414 h 570690"/>
                  <a:gd name="connsiteX8" fmla="*/ 167827 w 197999"/>
                  <a:gd name="connsiteY8" fmla="*/ 569139 h 57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999" h="570690">
                    <a:moveTo>
                      <a:pt x="167827" y="569139"/>
                    </a:moveTo>
                    <a:cubicBezTo>
                      <a:pt x="170241" y="569829"/>
                      <a:pt x="172655" y="570001"/>
                      <a:pt x="175068" y="570691"/>
                    </a:cubicBezTo>
                    <a:lnTo>
                      <a:pt x="197999" y="496380"/>
                    </a:lnTo>
                    <a:cubicBezTo>
                      <a:pt x="195586" y="495863"/>
                      <a:pt x="193172" y="495518"/>
                      <a:pt x="190758" y="494829"/>
                    </a:cubicBezTo>
                    <a:cubicBezTo>
                      <a:pt x="60413" y="455690"/>
                      <a:pt x="10757" y="240518"/>
                      <a:pt x="79896" y="15345"/>
                    </a:cubicBezTo>
                    <a:cubicBezTo>
                      <a:pt x="80241" y="14483"/>
                      <a:pt x="80413" y="13621"/>
                      <a:pt x="80758" y="12931"/>
                    </a:cubicBezTo>
                    <a:lnTo>
                      <a:pt x="37827" y="0"/>
                    </a:lnTo>
                    <a:cubicBezTo>
                      <a:pt x="37827" y="0"/>
                      <a:pt x="37309" y="1552"/>
                      <a:pt x="36964" y="2414"/>
                    </a:cubicBezTo>
                    <a:cubicBezTo>
                      <a:pt x="-44932" y="268793"/>
                      <a:pt x="13861" y="522932"/>
                      <a:pt x="167827" y="569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7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B029D9-A5E0-50D0-B75C-BC20318C1335}"/>
                </a:ext>
              </a:extLst>
            </p:cNvPr>
            <p:cNvSpPr/>
            <p:nvPr/>
          </p:nvSpPr>
          <p:spPr>
            <a:xfrm>
              <a:off x="2677587" y="6028730"/>
              <a:ext cx="635581" cy="370104"/>
            </a:xfrm>
            <a:custGeom>
              <a:avLst/>
              <a:gdLst>
                <a:gd name="connsiteX0" fmla="*/ 270518 w 729484"/>
                <a:gd name="connsiteY0" fmla="*/ 199139 h 424311"/>
                <a:gd name="connsiteX1" fmla="*/ 389828 w 729484"/>
                <a:gd name="connsiteY1" fmla="*/ 268104 h 424311"/>
                <a:gd name="connsiteX2" fmla="*/ 448277 w 729484"/>
                <a:gd name="connsiteY2" fmla="*/ 234311 h 424311"/>
                <a:gd name="connsiteX3" fmla="*/ 328966 w 729484"/>
                <a:gd name="connsiteY3" fmla="*/ 165345 h 424311"/>
                <a:gd name="connsiteX4" fmla="*/ 270518 w 729484"/>
                <a:gd name="connsiteY4" fmla="*/ 199139 h 424311"/>
                <a:gd name="connsiteX5" fmla="*/ 360690 w 729484"/>
                <a:gd name="connsiteY5" fmla="*/ 147069 h 424311"/>
                <a:gd name="connsiteX6" fmla="*/ 480001 w 729484"/>
                <a:gd name="connsiteY6" fmla="*/ 216035 h 424311"/>
                <a:gd name="connsiteX7" fmla="*/ 544829 w 729484"/>
                <a:gd name="connsiteY7" fmla="*/ 178621 h 424311"/>
                <a:gd name="connsiteX8" fmla="*/ 425518 w 729484"/>
                <a:gd name="connsiteY8" fmla="*/ 109656 h 424311"/>
                <a:gd name="connsiteX9" fmla="*/ 360690 w 729484"/>
                <a:gd name="connsiteY9" fmla="*/ 147069 h 424311"/>
                <a:gd name="connsiteX10" fmla="*/ 90173 w 729484"/>
                <a:gd name="connsiteY10" fmla="*/ 303276 h 424311"/>
                <a:gd name="connsiteX11" fmla="*/ 209483 w 729484"/>
                <a:gd name="connsiteY11" fmla="*/ 372242 h 424311"/>
                <a:gd name="connsiteX12" fmla="*/ 255173 w 729484"/>
                <a:gd name="connsiteY12" fmla="*/ 345863 h 424311"/>
                <a:gd name="connsiteX13" fmla="*/ 135862 w 729484"/>
                <a:gd name="connsiteY13" fmla="*/ 276897 h 424311"/>
                <a:gd name="connsiteX14" fmla="*/ 90173 w 729484"/>
                <a:gd name="connsiteY14" fmla="*/ 303276 h 424311"/>
                <a:gd name="connsiteX15" fmla="*/ 0 w 729484"/>
                <a:gd name="connsiteY15" fmla="*/ 355346 h 424311"/>
                <a:gd name="connsiteX16" fmla="*/ 119311 w 729484"/>
                <a:gd name="connsiteY16" fmla="*/ 424311 h 424311"/>
                <a:gd name="connsiteX17" fmla="*/ 158621 w 729484"/>
                <a:gd name="connsiteY17" fmla="*/ 401725 h 424311"/>
                <a:gd name="connsiteX18" fmla="*/ 39311 w 729484"/>
                <a:gd name="connsiteY18" fmla="*/ 332759 h 424311"/>
                <a:gd name="connsiteX19" fmla="*/ 0 w 729484"/>
                <a:gd name="connsiteY19" fmla="*/ 355346 h 424311"/>
                <a:gd name="connsiteX20" fmla="*/ 180345 w 729484"/>
                <a:gd name="connsiteY20" fmla="*/ 251207 h 424311"/>
                <a:gd name="connsiteX21" fmla="*/ 299656 w 729484"/>
                <a:gd name="connsiteY21" fmla="*/ 320173 h 424311"/>
                <a:gd name="connsiteX22" fmla="*/ 351725 w 729484"/>
                <a:gd name="connsiteY22" fmla="*/ 290173 h 424311"/>
                <a:gd name="connsiteX23" fmla="*/ 232414 w 729484"/>
                <a:gd name="connsiteY23" fmla="*/ 221208 h 424311"/>
                <a:gd name="connsiteX24" fmla="*/ 180345 w 729484"/>
                <a:gd name="connsiteY24" fmla="*/ 251207 h 424311"/>
                <a:gd name="connsiteX25" fmla="*/ 341380 w 729484"/>
                <a:gd name="connsiteY25" fmla="*/ 36897 h 424311"/>
                <a:gd name="connsiteX26" fmla="*/ 665519 w 729484"/>
                <a:gd name="connsiteY26" fmla="*/ 223966 h 424311"/>
                <a:gd name="connsiteX27" fmla="*/ 729484 w 729484"/>
                <a:gd name="connsiteY27" fmla="*/ 0 h 424311"/>
                <a:gd name="connsiteX28" fmla="*/ 341380 w 729484"/>
                <a:gd name="connsiteY28" fmla="*/ 36897 h 424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9484" h="424311">
                  <a:moveTo>
                    <a:pt x="270518" y="199139"/>
                  </a:moveTo>
                  <a:lnTo>
                    <a:pt x="389828" y="268104"/>
                  </a:lnTo>
                  <a:lnTo>
                    <a:pt x="448277" y="234311"/>
                  </a:lnTo>
                  <a:lnTo>
                    <a:pt x="328966" y="165345"/>
                  </a:lnTo>
                  <a:lnTo>
                    <a:pt x="270518" y="199139"/>
                  </a:lnTo>
                  <a:close/>
                  <a:moveTo>
                    <a:pt x="360690" y="147069"/>
                  </a:moveTo>
                  <a:lnTo>
                    <a:pt x="480001" y="216035"/>
                  </a:lnTo>
                  <a:lnTo>
                    <a:pt x="544829" y="178621"/>
                  </a:lnTo>
                  <a:lnTo>
                    <a:pt x="425518" y="109656"/>
                  </a:lnTo>
                  <a:lnTo>
                    <a:pt x="360690" y="147069"/>
                  </a:lnTo>
                  <a:close/>
                  <a:moveTo>
                    <a:pt x="90173" y="303276"/>
                  </a:moveTo>
                  <a:lnTo>
                    <a:pt x="209483" y="372242"/>
                  </a:lnTo>
                  <a:lnTo>
                    <a:pt x="255173" y="345863"/>
                  </a:lnTo>
                  <a:lnTo>
                    <a:pt x="135862" y="276897"/>
                  </a:lnTo>
                  <a:lnTo>
                    <a:pt x="90173" y="303276"/>
                  </a:lnTo>
                  <a:close/>
                  <a:moveTo>
                    <a:pt x="0" y="355346"/>
                  </a:moveTo>
                  <a:lnTo>
                    <a:pt x="119311" y="424311"/>
                  </a:lnTo>
                  <a:lnTo>
                    <a:pt x="158621" y="401725"/>
                  </a:lnTo>
                  <a:lnTo>
                    <a:pt x="39311" y="332759"/>
                  </a:lnTo>
                  <a:lnTo>
                    <a:pt x="0" y="355346"/>
                  </a:lnTo>
                  <a:close/>
                  <a:moveTo>
                    <a:pt x="180345" y="251207"/>
                  </a:moveTo>
                  <a:lnTo>
                    <a:pt x="299656" y="320173"/>
                  </a:lnTo>
                  <a:lnTo>
                    <a:pt x="351725" y="290173"/>
                  </a:lnTo>
                  <a:lnTo>
                    <a:pt x="232414" y="221208"/>
                  </a:lnTo>
                  <a:lnTo>
                    <a:pt x="180345" y="251207"/>
                  </a:lnTo>
                  <a:close/>
                  <a:moveTo>
                    <a:pt x="341380" y="36897"/>
                  </a:moveTo>
                  <a:lnTo>
                    <a:pt x="665519" y="223966"/>
                  </a:lnTo>
                  <a:lnTo>
                    <a:pt x="729484" y="0"/>
                  </a:lnTo>
                  <a:lnTo>
                    <a:pt x="341380" y="36897"/>
                  </a:lnTo>
                  <a:close/>
                </a:path>
              </a:pathLst>
            </a:custGeom>
            <a:solidFill>
              <a:schemeClr val="accent1"/>
            </a:solidFill>
            <a:ln w="17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2160"/>
            </a:p>
          </p:txBody>
        </p:sp>
        <p:grpSp>
          <p:nvGrpSpPr>
            <p:cNvPr id="2475" name="Group 2474">
              <a:extLst>
                <a:ext uri="{FF2B5EF4-FFF2-40B4-BE49-F238E27FC236}">
                  <a16:creationId xmlns:a16="http://schemas.microsoft.com/office/drawing/2014/main" id="{59B2ED6D-1BFB-5286-B0AB-E18C0AC8C11A}"/>
                </a:ext>
              </a:extLst>
            </p:cNvPr>
            <p:cNvGrpSpPr/>
            <p:nvPr/>
          </p:nvGrpSpPr>
          <p:grpSpPr>
            <a:xfrm>
              <a:off x="6666700" y="2323471"/>
              <a:ext cx="792724" cy="977740"/>
              <a:chOff x="5131343" y="2283470"/>
              <a:chExt cx="792724" cy="977740"/>
            </a:xfrm>
          </p:grpSpPr>
          <p:grpSp>
            <p:nvGrpSpPr>
              <p:cNvPr id="2454" name="Group 2453">
                <a:extLst>
                  <a:ext uri="{FF2B5EF4-FFF2-40B4-BE49-F238E27FC236}">
                    <a16:creationId xmlns:a16="http://schemas.microsoft.com/office/drawing/2014/main" id="{2C484394-8B7E-863E-5153-5D17AB038CA0}"/>
                  </a:ext>
                </a:extLst>
              </p:cNvPr>
              <p:cNvGrpSpPr/>
              <p:nvPr/>
            </p:nvGrpSpPr>
            <p:grpSpPr>
              <a:xfrm>
                <a:off x="5131343" y="2557439"/>
                <a:ext cx="792488" cy="703771"/>
                <a:chOff x="5131343" y="2557439"/>
                <a:chExt cx="792488" cy="703771"/>
              </a:xfrm>
            </p:grpSpPr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1A0A4C24-2A33-62ED-B742-F1523BBB11B0}"/>
                    </a:ext>
                  </a:extLst>
                </p:cNvPr>
                <p:cNvSpPr/>
                <p:nvPr/>
              </p:nvSpPr>
              <p:spPr>
                <a:xfrm>
                  <a:off x="5663729" y="2985245"/>
                  <a:ext cx="133096" cy="275965"/>
                </a:xfrm>
                <a:custGeom>
                  <a:avLst/>
                  <a:gdLst>
                    <a:gd name="connsiteX0" fmla="*/ 173 w 193965"/>
                    <a:gd name="connsiteY0" fmla="*/ 0 h 401724"/>
                    <a:gd name="connsiteX1" fmla="*/ 193966 w 193965"/>
                    <a:gd name="connsiteY1" fmla="*/ 111897 h 401724"/>
                    <a:gd name="connsiteX2" fmla="*/ 193966 w 193965"/>
                    <a:gd name="connsiteY2" fmla="*/ 401725 h 401724"/>
                    <a:gd name="connsiteX3" fmla="*/ 0 w 193965"/>
                    <a:gd name="connsiteY3" fmla="*/ 289828 h 401724"/>
                    <a:gd name="connsiteX4" fmla="*/ 0 w 193965"/>
                    <a:gd name="connsiteY4" fmla="*/ 172 h 401724"/>
                    <a:gd name="connsiteX5" fmla="*/ 173 w 193965"/>
                    <a:gd name="connsiteY5" fmla="*/ 0 h 401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3965" h="401724">
                      <a:moveTo>
                        <a:pt x="173" y="0"/>
                      </a:moveTo>
                      <a:lnTo>
                        <a:pt x="193966" y="111897"/>
                      </a:lnTo>
                      <a:lnTo>
                        <a:pt x="193966" y="401725"/>
                      </a:lnTo>
                      <a:lnTo>
                        <a:pt x="0" y="289828"/>
                      </a:lnTo>
                      <a:lnTo>
                        <a:pt x="0" y="172"/>
                      </a:lnTo>
                      <a:lnTo>
                        <a:pt x="1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BBC4DA"/>
                    </a:gs>
                    <a:gs pos="26000">
                      <a:srgbClr val="D4DAF0"/>
                    </a:gs>
                    <a:gs pos="41000">
                      <a:srgbClr val="E5E9FF"/>
                    </a:gs>
                    <a:gs pos="80000">
                      <a:srgbClr val="F4F6FF"/>
                    </a:gs>
                    <a:gs pos="100000">
                      <a:srgbClr val="FFFFFF"/>
                    </a:gs>
                  </a:gsLst>
                  <a:lin ang="10800000" scaled="1"/>
                </a:gra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5B592E10-89FF-02F8-405E-144B0DBA1893}"/>
                    </a:ext>
                  </a:extLst>
                </p:cNvPr>
                <p:cNvSpPr/>
                <p:nvPr/>
              </p:nvSpPr>
              <p:spPr>
                <a:xfrm>
                  <a:off x="5304962" y="2596667"/>
                  <a:ext cx="618869" cy="558563"/>
                </a:xfrm>
                <a:custGeom>
                  <a:avLst/>
                  <a:gdLst>
                    <a:gd name="connsiteX0" fmla="*/ 717242 w 901898"/>
                    <a:gd name="connsiteY0" fmla="*/ 680173 h 813104"/>
                    <a:gd name="connsiteX1" fmla="*/ 156552 w 901898"/>
                    <a:gd name="connsiteY1" fmla="*/ 356380 h 813104"/>
                    <a:gd name="connsiteX2" fmla="*/ 0 w 901898"/>
                    <a:gd name="connsiteY2" fmla="*/ 90172 h 813104"/>
                    <a:gd name="connsiteX3" fmla="*/ 345 w 901898"/>
                    <a:gd name="connsiteY3" fmla="*/ 89828 h 813104"/>
                    <a:gd name="connsiteX4" fmla="*/ 161897 w 901898"/>
                    <a:gd name="connsiteY4" fmla="*/ 0 h 813104"/>
                    <a:gd name="connsiteX5" fmla="*/ 187414 w 901898"/>
                    <a:gd name="connsiteY5" fmla="*/ 14828 h 813104"/>
                    <a:gd name="connsiteX6" fmla="*/ 341207 w 901898"/>
                    <a:gd name="connsiteY6" fmla="*/ 249483 h 813104"/>
                    <a:gd name="connsiteX7" fmla="*/ 901898 w 901898"/>
                    <a:gd name="connsiteY7" fmla="*/ 573277 h 813104"/>
                    <a:gd name="connsiteX8" fmla="*/ 901898 w 901898"/>
                    <a:gd name="connsiteY8" fmla="*/ 762587 h 813104"/>
                    <a:gd name="connsiteX9" fmla="*/ 815174 w 901898"/>
                    <a:gd name="connsiteY9" fmla="*/ 813105 h 813104"/>
                    <a:gd name="connsiteX10" fmla="*/ 717070 w 901898"/>
                    <a:gd name="connsiteY10" fmla="*/ 756553 h 813104"/>
                    <a:gd name="connsiteX11" fmla="*/ 717070 w 901898"/>
                    <a:gd name="connsiteY11" fmla="*/ 680346 h 813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01898" h="813104">
                      <a:moveTo>
                        <a:pt x="717242" y="680173"/>
                      </a:moveTo>
                      <a:lnTo>
                        <a:pt x="156552" y="356380"/>
                      </a:lnTo>
                      <a:cubicBezTo>
                        <a:pt x="71379" y="307242"/>
                        <a:pt x="1896" y="188449"/>
                        <a:pt x="0" y="90172"/>
                      </a:cubicBezTo>
                      <a:lnTo>
                        <a:pt x="345" y="89828"/>
                      </a:lnTo>
                      <a:lnTo>
                        <a:pt x="161897" y="0"/>
                      </a:lnTo>
                      <a:lnTo>
                        <a:pt x="187414" y="14828"/>
                      </a:lnTo>
                      <a:cubicBezTo>
                        <a:pt x="201207" y="105690"/>
                        <a:pt x="265000" y="205345"/>
                        <a:pt x="341207" y="249483"/>
                      </a:cubicBezTo>
                      <a:lnTo>
                        <a:pt x="901898" y="573277"/>
                      </a:lnTo>
                      <a:lnTo>
                        <a:pt x="901898" y="762587"/>
                      </a:lnTo>
                      <a:lnTo>
                        <a:pt x="815174" y="813105"/>
                      </a:lnTo>
                      <a:lnTo>
                        <a:pt x="717070" y="756553"/>
                      </a:lnTo>
                      <a:lnTo>
                        <a:pt x="717070" y="68034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578F"/>
                    </a:gs>
                    <a:gs pos="23000">
                      <a:srgbClr val="19578F"/>
                    </a:gs>
                    <a:gs pos="60000">
                      <a:srgbClr val="19578F"/>
                    </a:gs>
                    <a:gs pos="100000">
                      <a:srgbClr val="19578F"/>
                    </a:gs>
                  </a:gsLst>
                  <a:lin ang="20094066" scaled="1"/>
                </a:gra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grpSp>
              <p:nvGrpSpPr>
                <p:cNvPr id="2453" name="Group 2452">
                  <a:extLst>
                    <a:ext uri="{FF2B5EF4-FFF2-40B4-BE49-F238E27FC236}">
                      <a16:creationId xmlns:a16="http://schemas.microsoft.com/office/drawing/2014/main" id="{C521B7C1-66EA-537A-F9D2-CEB82A8F3E88}"/>
                    </a:ext>
                  </a:extLst>
                </p:cNvPr>
                <p:cNvGrpSpPr/>
                <p:nvPr/>
              </p:nvGrpSpPr>
              <p:grpSpPr>
                <a:xfrm>
                  <a:off x="5131343" y="2557439"/>
                  <a:ext cx="789738" cy="703771"/>
                  <a:chOff x="5131343" y="2557439"/>
                  <a:chExt cx="789738" cy="703771"/>
                </a:xfrm>
              </p:grpSpPr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C521C00C-83E6-917F-F33F-B2B1AF272CD7}"/>
                      </a:ext>
                    </a:extLst>
                  </p:cNvPr>
                  <p:cNvSpPr/>
                  <p:nvPr/>
                </p:nvSpPr>
                <p:spPr>
                  <a:xfrm>
                    <a:off x="5131343" y="2557439"/>
                    <a:ext cx="532504" cy="627023"/>
                  </a:xfrm>
                  <a:custGeom>
                    <a:avLst/>
                    <a:gdLst>
                      <a:gd name="connsiteX0" fmla="*/ 252415 w 776036"/>
                      <a:gd name="connsiteY0" fmla="*/ 144655 h 912760"/>
                      <a:gd name="connsiteX1" fmla="*/ 408966 w 776036"/>
                      <a:gd name="connsiteY1" fmla="*/ 411035 h 912760"/>
                      <a:gd name="connsiteX2" fmla="*/ 776036 w 776036"/>
                      <a:gd name="connsiteY2" fmla="*/ 622932 h 912760"/>
                      <a:gd name="connsiteX3" fmla="*/ 776036 w 776036"/>
                      <a:gd name="connsiteY3" fmla="*/ 622932 h 912760"/>
                      <a:gd name="connsiteX4" fmla="*/ 776036 w 776036"/>
                      <a:gd name="connsiteY4" fmla="*/ 912760 h 912760"/>
                      <a:gd name="connsiteX5" fmla="*/ 409139 w 776036"/>
                      <a:gd name="connsiteY5" fmla="*/ 701036 h 912760"/>
                      <a:gd name="connsiteX6" fmla="*/ 0 w 776036"/>
                      <a:gd name="connsiteY6" fmla="*/ 0 h 912760"/>
                      <a:gd name="connsiteX7" fmla="*/ 252587 w 776036"/>
                      <a:gd name="connsiteY7" fmla="*/ 144828 h 912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76036" h="912760">
                        <a:moveTo>
                          <a:pt x="252415" y="144655"/>
                        </a:moveTo>
                        <a:cubicBezTo>
                          <a:pt x="254139" y="243104"/>
                          <a:pt x="323622" y="361725"/>
                          <a:pt x="408966" y="411035"/>
                        </a:cubicBezTo>
                        <a:lnTo>
                          <a:pt x="776036" y="622932"/>
                        </a:lnTo>
                        <a:lnTo>
                          <a:pt x="776036" y="622932"/>
                        </a:lnTo>
                        <a:lnTo>
                          <a:pt x="776036" y="912760"/>
                        </a:lnTo>
                        <a:lnTo>
                          <a:pt x="409139" y="701036"/>
                        </a:lnTo>
                        <a:cubicBezTo>
                          <a:pt x="184483" y="571380"/>
                          <a:pt x="2241" y="258449"/>
                          <a:pt x="0" y="0"/>
                        </a:cubicBezTo>
                        <a:lnTo>
                          <a:pt x="252587" y="144828"/>
                        </a:lnTo>
                        <a:close/>
                      </a:path>
                    </a:pathLst>
                  </a:custGeom>
                  <a:gradFill>
                    <a:gsLst>
                      <a:gs pos="4000">
                        <a:schemeClr val="accent4">
                          <a:lumMod val="75000"/>
                        </a:schemeClr>
                      </a:gs>
                      <a:gs pos="27000">
                        <a:schemeClr val="accent4">
                          <a:lumMod val="75000"/>
                        </a:schemeClr>
                      </a:gs>
                      <a:gs pos="71000">
                        <a:schemeClr val="accent4"/>
                      </a:gs>
                      <a:gs pos="100000">
                        <a:schemeClr val="accent4"/>
                      </a:gs>
                    </a:gsLst>
                    <a:lin ang="11800366" scaled="1"/>
                  </a:gradFill>
                  <a:ln w="3175" cap="flat">
                    <a:solidFill>
                      <a:srgbClr val="18538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2451" name="Group 2450">
                    <a:extLst>
                      <a:ext uri="{FF2B5EF4-FFF2-40B4-BE49-F238E27FC236}">
                        <a16:creationId xmlns:a16="http://schemas.microsoft.com/office/drawing/2014/main" id="{EEBA3DC3-02FD-2353-6791-A442C92C4A3C}"/>
                      </a:ext>
                    </a:extLst>
                  </p:cNvPr>
                  <p:cNvGrpSpPr/>
                  <p:nvPr/>
                </p:nvGrpSpPr>
                <p:grpSpPr>
                  <a:xfrm>
                    <a:off x="5304844" y="2579928"/>
                    <a:ext cx="485891" cy="407235"/>
                    <a:chOff x="5304844" y="2579928"/>
                    <a:chExt cx="485891" cy="407235"/>
                  </a:xfrm>
                </p:grpSpPr>
                <p:sp>
                  <p:nvSpPr>
                    <p:cNvPr id="363" name="Freeform: Shape 362">
                      <a:extLst>
                        <a:ext uri="{FF2B5EF4-FFF2-40B4-BE49-F238E27FC236}">
                          <a16:creationId xmlns:a16="http://schemas.microsoft.com/office/drawing/2014/main" id="{3F38373B-EDF4-1CD6-AB21-BF46EA885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4844" y="2579928"/>
                      <a:ext cx="111091" cy="78802"/>
                    </a:xfrm>
                    <a:custGeom>
                      <a:avLst/>
                      <a:gdLst>
                        <a:gd name="connsiteX0" fmla="*/ 0 w 161896"/>
                        <a:gd name="connsiteY0" fmla="*/ 114712 h 114712"/>
                        <a:gd name="connsiteX1" fmla="*/ 0 w 161896"/>
                        <a:gd name="connsiteY1" fmla="*/ 110746 h 114712"/>
                        <a:gd name="connsiteX2" fmla="*/ 156552 w 161896"/>
                        <a:gd name="connsiteY2" fmla="*/ 21436 h 114712"/>
                        <a:gd name="connsiteX3" fmla="*/ 161897 w 161896"/>
                        <a:gd name="connsiteY3" fmla="*/ 24539 h 114712"/>
                        <a:gd name="connsiteX4" fmla="*/ 345 w 161896"/>
                        <a:gd name="connsiteY4" fmla="*/ 114367 h 114712"/>
                        <a:gd name="connsiteX5" fmla="*/ 0 w 161896"/>
                        <a:gd name="connsiteY5" fmla="*/ 114712 h 114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1896" h="114712">
                          <a:moveTo>
                            <a:pt x="0" y="114712"/>
                          </a:moveTo>
                          <a:cubicBezTo>
                            <a:pt x="0" y="113333"/>
                            <a:pt x="0" y="112126"/>
                            <a:pt x="0" y="110746"/>
                          </a:cubicBezTo>
                          <a:cubicBezTo>
                            <a:pt x="0" y="11608"/>
                            <a:pt x="70173" y="-28392"/>
                            <a:pt x="156552" y="21436"/>
                          </a:cubicBezTo>
                          <a:lnTo>
                            <a:pt x="161897" y="24539"/>
                          </a:lnTo>
                          <a:lnTo>
                            <a:pt x="345" y="114367"/>
                          </a:lnTo>
                          <a:lnTo>
                            <a:pt x="0" y="114712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7000">
                          <a:schemeClr val="accent4">
                            <a:lumMod val="50000"/>
                          </a:schemeClr>
                        </a:gs>
                        <a:gs pos="43000">
                          <a:schemeClr val="accent4">
                            <a:lumMod val="75000"/>
                          </a:schemeClr>
                        </a:gs>
                        <a:gs pos="100000">
                          <a:schemeClr val="accent4"/>
                        </a:gs>
                      </a:gsLst>
                      <a:lin ang="11558426" scaled="1"/>
                    </a:gradFill>
                    <a:ln w="3175" cap="flat">
                      <a:solidFill>
                        <a:srgbClr val="18538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66" name="Freeform: Shape 365">
                      <a:extLst>
                        <a:ext uri="{FF2B5EF4-FFF2-40B4-BE49-F238E27FC236}">
                          <a16:creationId xmlns:a16="http://schemas.microsoft.com/office/drawing/2014/main" id="{26B27D06-3D53-7423-D8F3-BBDEC6FB7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04844" y="2596785"/>
                      <a:ext cx="485891" cy="390378"/>
                    </a:xfrm>
                    <a:custGeom>
                      <a:avLst/>
                      <a:gdLst>
                        <a:gd name="connsiteX0" fmla="*/ 345 w 708105"/>
                        <a:gd name="connsiteY0" fmla="*/ 89828 h 568276"/>
                        <a:gd name="connsiteX1" fmla="*/ 161897 w 708105"/>
                        <a:gd name="connsiteY1" fmla="*/ 0 h 568276"/>
                        <a:gd name="connsiteX2" fmla="*/ 187414 w 708105"/>
                        <a:gd name="connsiteY2" fmla="*/ 14828 h 568276"/>
                        <a:gd name="connsiteX3" fmla="*/ 341208 w 708105"/>
                        <a:gd name="connsiteY3" fmla="*/ 249483 h 568276"/>
                        <a:gd name="connsiteX4" fmla="*/ 708105 w 708105"/>
                        <a:gd name="connsiteY4" fmla="*/ 461208 h 568276"/>
                        <a:gd name="connsiteX5" fmla="*/ 523622 w 708105"/>
                        <a:gd name="connsiteY5" fmla="*/ 568277 h 568276"/>
                        <a:gd name="connsiteX6" fmla="*/ 156552 w 708105"/>
                        <a:gd name="connsiteY6" fmla="*/ 356380 h 568276"/>
                        <a:gd name="connsiteX7" fmla="*/ 0 w 708105"/>
                        <a:gd name="connsiteY7" fmla="*/ 90173 h 568276"/>
                        <a:gd name="connsiteX8" fmla="*/ 345 w 708105"/>
                        <a:gd name="connsiteY8" fmla="*/ 89828 h 5682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08105" h="568276">
                          <a:moveTo>
                            <a:pt x="345" y="89828"/>
                          </a:moveTo>
                          <a:lnTo>
                            <a:pt x="161897" y="0"/>
                          </a:lnTo>
                          <a:lnTo>
                            <a:pt x="187414" y="14828"/>
                          </a:lnTo>
                          <a:cubicBezTo>
                            <a:pt x="201208" y="105690"/>
                            <a:pt x="265000" y="205345"/>
                            <a:pt x="341208" y="249483"/>
                          </a:cubicBezTo>
                          <a:lnTo>
                            <a:pt x="708105" y="461208"/>
                          </a:lnTo>
                          <a:lnTo>
                            <a:pt x="523622" y="568277"/>
                          </a:lnTo>
                          <a:lnTo>
                            <a:pt x="156552" y="356380"/>
                          </a:lnTo>
                          <a:cubicBezTo>
                            <a:pt x="71379" y="307242"/>
                            <a:pt x="1896" y="188449"/>
                            <a:pt x="0" y="90173"/>
                          </a:cubicBezTo>
                          <a:lnTo>
                            <a:pt x="345" y="89828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4000">
                          <a:schemeClr val="accent4">
                            <a:lumMod val="75000"/>
                          </a:schemeClr>
                        </a:gs>
                        <a:gs pos="27000">
                          <a:schemeClr val="accent4">
                            <a:lumMod val="75000"/>
                          </a:schemeClr>
                        </a:gs>
                        <a:gs pos="71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3738550" scaled="1"/>
                    </a:gradFill>
                    <a:ln w="3175" cap="flat">
                      <a:solidFill>
                        <a:srgbClr val="18538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452" name="Group 2451">
                    <a:extLst>
                      <a:ext uri="{FF2B5EF4-FFF2-40B4-BE49-F238E27FC236}">
                        <a16:creationId xmlns:a16="http://schemas.microsoft.com/office/drawing/2014/main" id="{8A1FE18A-8B91-1149-9A26-872448831636}"/>
                      </a:ext>
                    </a:extLst>
                  </p:cNvPr>
                  <p:cNvGrpSpPr/>
                  <p:nvPr/>
                </p:nvGrpSpPr>
                <p:grpSpPr>
                  <a:xfrm>
                    <a:off x="5661158" y="2911886"/>
                    <a:ext cx="259923" cy="349324"/>
                    <a:chOff x="5661158" y="2911886"/>
                    <a:chExt cx="259923" cy="349324"/>
                  </a:xfrm>
                </p:grpSpPr>
                <p:sp>
                  <p:nvSpPr>
                    <p:cNvPr id="374" name="Freeform: Shape 373">
                      <a:extLst>
                        <a:ext uri="{FF2B5EF4-FFF2-40B4-BE49-F238E27FC236}">
                          <a16:creationId xmlns:a16="http://schemas.microsoft.com/office/drawing/2014/main" id="{DBB6F822-C54E-8ADF-62B6-741EA579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3729" y="2985245"/>
                      <a:ext cx="133096" cy="275965"/>
                    </a:xfrm>
                    <a:custGeom>
                      <a:avLst/>
                      <a:gdLst>
                        <a:gd name="connsiteX0" fmla="*/ 173 w 193965"/>
                        <a:gd name="connsiteY0" fmla="*/ 0 h 401724"/>
                        <a:gd name="connsiteX1" fmla="*/ 193966 w 193965"/>
                        <a:gd name="connsiteY1" fmla="*/ 111897 h 401724"/>
                        <a:gd name="connsiteX2" fmla="*/ 193966 w 193965"/>
                        <a:gd name="connsiteY2" fmla="*/ 401725 h 401724"/>
                        <a:gd name="connsiteX3" fmla="*/ 0 w 193965"/>
                        <a:gd name="connsiteY3" fmla="*/ 289828 h 401724"/>
                        <a:gd name="connsiteX4" fmla="*/ 0 w 193965"/>
                        <a:gd name="connsiteY4" fmla="*/ 172 h 401724"/>
                        <a:gd name="connsiteX5" fmla="*/ 173 w 193965"/>
                        <a:gd name="connsiteY5" fmla="*/ 0 h 401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3965" h="401724">
                          <a:moveTo>
                            <a:pt x="173" y="0"/>
                          </a:moveTo>
                          <a:lnTo>
                            <a:pt x="193966" y="111897"/>
                          </a:lnTo>
                          <a:lnTo>
                            <a:pt x="193966" y="401725"/>
                          </a:lnTo>
                          <a:lnTo>
                            <a:pt x="0" y="289828"/>
                          </a:lnTo>
                          <a:lnTo>
                            <a:pt x="0" y="172"/>
                          </a:lnTo>
                          <a:lnTo>
                            <a:pt x="17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26000">
                          <a:schemeClr val="accent4">
                            <a:lumMod val="60000"/>
                            <a:lumOff val="40000"/>
                          </a:schemeClr>
                        </a:gs>
                        <a:gs pos="41000">
                          <a:schemeClr val="accent4">
                            <a:lumMod val="40000"/>
                            <a:lumOff val="60000"/>
                          </a:schemeClr>
                        </a:gs>
                        <a:gs pos="8000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1799989" scaled="1"/>
                    </a:gradFill>
                    <a:ln w="3175" cap="flat">
                      <a:solidFill>
                        <a:srgbClr val="62A6E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2450" name="Freeform: Shape 2449">
                      <a:extLst>
                        <a:ext uri="{FF2B5EF4-FFF2-40B4-BE49-F238E27FC236}">
                          <a16:creationId xmlns:a16="http://schemas.microsoft.com/office/drawing/2014/main" id="{95F107FF-C676-3002-37A0-642A8F9C6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61158" y="2911886"/>
                      <a:ext cx="259923" cy="349162"/>
                    </a:xfrm>
                    <a:custGeom>
                      <a:avLst/>
                      <a:gdLst>
                        <a:gd name="connsiteX0" fmla="*/ 126589 w 259923"/>
                        <a:gd name="connsiteY0" fmla="*/ 0 h 349162"/>
                        <a:gd name="connsiteX1" fmla="*/ 259294 w 259923"/>
                        <a:gd name="connsiteY1" fmla="*/ 76641 h 349162"/>
                        <a:gd name="connsiteX2" fmla="*/ 259923 w 259923"/>
                        <a:gd name="connsiteY2" fmla="*/ 76276 h 349162"/>
                        <a:gd name="connsiteX3" fmla="*/ 259923 w 259923"/>
                        <a:gd name="connsiteY3" fmla="*/ 274664 h 349162"/>
                        <a:gd name="connsiteX4" fmla="*/ 132978 w 259923"/>
                        <a:gd name="connsiteY4" fmla="*/ 349162 h 349162"/>
                        <a:gd name="connsiteX5" fmla="*/ 132978 w 259923"/>
                        <a:gd name="connsiteY5" fmla="*/ 202769 h 349162"/>
                        <a:gd name="connsiteX6" fmla="*/ 132978 w 259923"/>
                        <a:gd name="connsiteY6" fmla="*/ 150301 h 349162"/>
                        <a:gd name="connsiteX7" fmla="*/ 0 w 259923"/>
                        <a:gd name="connsiteY7" fmla="*/ 73433 h 349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9923" h="349162">
                          <a:moveTo>
                            <a:pt x="126589" y="0"/>
                          </a:moveTo>
                          <a:lnTo>
                            <a:pt x="259294" y="76641"/>
                          </a:lnTo>
                          <a:lnTo>
                            <a:pt x="259923" y="76276"/>
                          </a:lnTo>
                          <a:lnTo>
                            <a:pt x="259923" y="274664"/>
                          </a:lnTo>
                          <a:lnTo>
                            <a:pt x="132978" y="349162"/>
                          </a:lnTo>
                          <a:lnTo>
                            <a:pt x="132978" y="202769"/>
                          </a:lnTo>
                          <a:lnTo>
                            <a:pt x="132978" y="150301"/>
                          </a:lnTo>
                          <a:lnTo>
                            <a:pt x="0" y="7343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26000">
                          <a:schemeClr val="accent4">
                            <a:lumMod val="60000"/>
                            <a:lumOff val="40000"/>
                          </a:schemeClr>
                        </a:gs>
                        <a:gs pos="41000">
                          <a:schemeClr val="accent4">
                            <a:lumMod val="40000"/>
                            <a:lumOff val="60000"/>
                          </a:schemeClr>
                        </a:gs>
                        <a:gs pos="80000">
                          <a:schemeClr val="accent4">
                            <a:lumMod val="20000"/>
                            <a:lumOff val="80000"/>
                          </a:schemeClr>
                        </a:gs>
                        <a:gs pos="100000">
                          <a:schemeClr val="accent4">
                            <a:lumMod val="40000"/>
                            <a:lumOff val="60000"/>
                          </a:schemeClr>
                        </a:gs>
                      </a:gsLst>
                      <a:lin ang="11558057" scaled="1"/>
                    </a:gradFill>
                    <a:ln w="3175" cap="flat">
                      <a:solidFill>
                        <a:srgbClr val="62A6E3"/>
                      </a:solidFill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IN" sz="2160"/>
                    </a:p>
                  </p:txBody>
                </p:sp>
              </p:grpSp>
            </p:grpSp>
          </p:grpSp>
          <p:grpSp>
            <p:nvGrpSpPr>
              <p:cNvPr id="2464" name="Group 2463">
                <a:extLst>
                  <a:ext uri="{FF2B5EF4-FFF2-40B4-BE49-F238E27FC236}">
                    <a16:creationId xmlns:a16="http://schemas.microsoft.com/office/drawing/2014/main" id="{376DB3E5-08D2-22D4-AFDA-D95E1D09D253}"/>
                  </a:ext>
                </a:extLst>
              </p:cNvPr>
              <p:cNvGrpSpPr/>
              <p:nvPr/>
            </p:nvGrpSpPr>
            <p:grpSpPr>
              <a:xfrm>
                <a:off x="5131407" y="2283470"/>
                <a:ext cx="792660" cy="533613"/>
                <a:chOff x="5131407" y="2283470"/>
                <a:chExt cx="792660" cy="533613"/>
              </a:xfrm>
            </p:grpSpPr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27F3F950-3799-F7CF-6EEC-A9DF4867A04F}"/>
                    </a:ext>
                  </a:extLst>
                </p:cNvPr>
                <p:cNvSpPr/>
                <p:nvPr/>
              </p:nvSpPr>
              <p:spPr>
                <a:xfrm>
                  <a:off x="5219780" y="2283470"/>
                  <a:ext cx="572018" cy="258240"/>
                </a:xfrm>
                <a:custGeom>
                  <a:avLst/>
                  <a:gdLst>
                    <a:gd name="connsiteX0" fmla="*/ 177586 w 833622"/>
                    <a:gd name="connsiteY0" fmla="*/ 25749 h 375921"/>
                    <a:gd name="connsiteX1" fmla="*/ 177586 w 833622"/>
                    <a:gd name="connsiteY1" fmla="*/ 25749 h 375921"/>
                    <a:gd name="connsiteX2" fmla="*/ 465346 w 833622"/>
                    <a:gd name="connsiteY2" fmla="*/ 56266 h 375921"/>
                    <a:gd name="connsiteX3" fmla="*/ 833623 w 833622"/>
                    <a:gd name="connsiteY3" fmla="*/ 268853 h 375921"/>
                    <a:gd name="connsiteX4" fmla="*/ 649139 w 833622"/>
                    <a:gd name="connsiteY4" fmla="*/ 375922 h 375921"/>
                    <a:gd name="connsiteX5" fmla="*/ 280690 w 833622"/>
                    <a:gd name="connsiteY5" fmla="*/ 163163 h 375921"/>
                    <a:gd name="connsiteX6" fmla="*/ 0 w 833622"/>
                    <a:gd name="connsiteY6" fmla="*/ 129025 h 375921"/>
                    <a:gd name="connsiteX7" fmla="*/ 177759 w 833622"/>
                    <a:gd name="connsiteY7" fmla="*/ 25749 h 375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3622" h="375921">
                      <a:moveTo>
                        <a:pt x="177586" y="25749"/>
                      </a:moveTo>
                      <a:lnTo>
                        <a:pt x="177586" y="25749"/>
                      </a:lnTo>
                      <a:cubicBezTo>
                        <a:pt x="251552" y="-15458"/>
                        <a:pt x="353104" y="-8562"/>
                        <a:pt x="465346" y="56266"/>
                      </a:cubicBezTo>
                      <a:lnTo>
                        <a:pt x="833623" y="268853"/>
                      </a:lnTo>
                      <a:lnTo>
                        <a:pt x="649139" y="375922"/>
                      </a:lnTo>
                      <a:lnTo>
                        <a:pt x="280690" y="163163"/>
                      </a:lnTo>
                      <a:cubicBezTo>
                        <a:pt x="172070" y="100404"/>
                        <a:pt x="73276" y="91956"/>
                        <a:pt x="0" y="129025"/>
                      </a:cubicBezTo>
                      <a:lnTo>
                        <a:pt x="177759" y="25749"/>
                      </a:lnTo>
                      <a:close/>
                    </a:path>
                  </a:pathLst>
                </a:custGeom>
                <a:gradFill>
                  <a:gsLst>
                    <a:gs pos="4000">
                      <a:schemeClr val="accent4">
                        <a:lumMod val="75000"/>
                      </a:schemeClr>
                    </a:gs>
                    <a:gs pos="20000">
                      <a:schemeClr val="accent4">
                        <a:lumMod val="75000"/>
                      </a:schemeClr>
                    </a:gs>
                    <a:gs pos="52000">
                      <a:schemeClr val="accent4"/>
                    </a:gs>
                    <a:gs pos="97000">
                      <a:schemeClr val="accent4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3739060" scaled="1"/>
                </a:gradFill>
                <a:ln w="3175" cap="flat">
                  <a:solidFill>
                    <a:srgbClr val="18538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grpSp>
              <p:nvGrpSpPr>
                <p:cNvPr id="2455" name="Group 2454">
                  <a:extLst>
                    <a:ext uri="{FF2B5EF4-FFF2-40B4-BE49-F238E27FC236}">
                      <a16:creationId xmlns:a16="http://schemas.microsoft.com/office/drawing/2014/main" id="{68454D96-06C6-20D7-E9AF-DC16F0BC0182}"/>
                    </a:ext>
                  </a:extLst>
                </p:cNvPr>
                <p:cNvGrpSpPr/>
                <p:nvPr/>
              </p:nvGrpSpPr>
              <p:grpSpPr>
                <a:xfrm>
                  <a:off x="5131407" y="2357055"/>
                  <a:ext cx="792660" cy="460028"/>
                  <a:chOff x="5131407" y="2357055"/>
                  <a:chExt cx="792660" cy="460028"/>
                </a:xfrm>
              </p:grpSpPr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DFF875EC-FD3A-EED8-775E-54177B0AA953}"/>
                      </a:ext>
                    </a:extLst>
                  </p:cNvPr>
                  <p:cNvSpPr/>
                  <p:nvPr/>
                </p:nvSpPr>
                <p:spPr>
                  <a:xfrm>
                    <a:off x="5665091" y="2468158"/>
                    <a:ext cx="258739" cy="149826"/>
                  </a:xfrm>
                  <a:custGeom>
                    <a:avLst/>
                    <a:gdLst>
                      <a:gd name="connsiteX0" fmla="*/ 377070 w 377069"/>
                      <a:gd name="connsiteY0" fmla="*/ 111035 h 218103"/>
                      <a:gd name="connsiteX1" fmla="*/ 192414 w 377069"/>
                      <a:gd name="connsiteY1" fmla="*/ 218104 h 218103"/>
                      <a:gd name="connsiteX2" fmla="*/ 0 w 377069"/>
                      <a:gd name="connsiteY2" fmla="*/ 107069 h 218103"/>
                      <a:gd name="connsiteX3" fmla="*/ 184655 w 377069"/>
                      <a:gd name="connsiteY3" fmla="*/ 0 h 218103"/>
                      <a:gd name="connsiteX4" fmla="*/ 377070 w 377069"/>
                      <a:gd name="connsiteY4" fmla="*/ 111035 h 218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7069" h="218103">
                        <a:moveTo>
                          <a:pt x="377070" y="111035"/>
                        </a:moveTo>
                        <a:lnTo>
                          <a:pt x="192414" y="218104"/>
                        </a:lnTo>
                        <a:lnTo>
                          <a:pt x="0" y="107069"/>
                        </a:lnTo>
                        <a:lnTo>
                          <a:pt x="184655" y="0"/>
                        </a:lnTo>
                        <a:lnTo>
                          <a:pt x="377070" y="11103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26000">
                        <a:schemeClr val="accent4">
                          <a:lumMod val="60000"/>
                          <a:lumOff val="40000"/>
                        </a:schemeClr>
                      </a:gs>
                      <a:gs pos="41000">
                        <a:schemeClr val="accent4">
                          <a:lumMod val="60000"/>
                          <a:lumOff val="40000"/>
                        </a:schemeClr>
                      </a:gs>
                      <a:gs pos="80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40000"/>
                          <a:lumOff val="60000"/>
                        </a:schemeClr>
                      </a:gs>
                    </a:gsLst>
                    <a:lin ang="3739230" scaled="1"/>
                  </a:gradFill>
                  <a:ln w="3175" cap="flat">
                    <a:solidFill>
                      <a:srgbClr val="62A6E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369" name="Graphic 5">
                    <a:extLst>
                      <a:ext uri="{FF2B5EF4-FFF2-40B4-BE49-F238E27FC236}">
                        <a16:creationId xmlns:a16="http://schemas.microsoft.com/office/drawing/2014/main" id="{8BB66E5D-5E6F-504B-E5C5-5DE4C43FE570}"/>
                      </a:ext>
                    </a:extLst>
                  </p:cNvPr>
                  <p:cNvGrpSpPr/>
                  <p:nvPr/>
                </p:nvGrpSpPr>
                <p:grpSpPr>
                  <a:xfrm>
                    <a:off x="5131407" y="2357055"/>
                    <a:ext cx="665718" cy="460027"/>
                    <a:chOff x="4840898" y="1934347"/>
                    <a:chExt cx="970172" cy="669664"/>
                  </a:xfrm>
                </p:grpSpPr>
                <p:sp>
                  <p:nvSpPr>
                    <p:cNvPr id="375" name="Freeform: Shape 374">
                      <a:extLst>
                        <a:ext uri="{FF2B5EF4-FFF2-40B4-BE49-F238E27FC236}">
                          <a16:creationId xmlns:a16="http://schemas.microsoft.com/office/drawing/2014/main" id="{EFA88552-4FEE-3601-5DC4-259E7BE47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8657" y="2203149"/>
                      <a:ext cx="192413" cy="111034"/>
                    </a:xfrm>
                    <a:custGeom>
                      <a:avLst/>
                      <a:gdLst>
                        <a:gd name="connsiteX0" fmla="*/ 0 w 192413"/>
                        <a:gd name="connsiteY0" fmla="*/ 0 h 111034"/>
                        <a:gd name="connsiteX1" fmla="*/ 192414 w 192413"/>
                        <a:gd name="connsiteY1" fmla="*/ 111035 h 111034"/>
                        <a:gd name="connsiteX2" fmla="*/ 0 w 192413"/>
                        <a:gd name="connsiteY2" fmla="*/ 0 h 111034"/>
                        <a:gd name="connsiteX3" fmla="*/ 0 w 192413"/>
                        <a:gd name="connsiteY3" fmla="*/ 0 h 111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2413" h="111034">
                          <a:moveTo>
                            <a:pt x="0" y="0"/>
                          </a:moveTo>
                          <a:lnTo>
                            <a:pt x="192414" y="111035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BC4DA"/>
                        </a:gs>
                        <a:gs pos="26000">
                          <a:srgbClr val="D4DAF0"/>
                        </a:gs>
                        <a:gs pos="41000">
                          <a:srgbClr val="E5E9FF"/>
                        </a:gs>
                        <a:gs pos="80000">
                          <a:srgbClr val="F4F6FF"/>
                        </a:gs>
                        <a:gs pos="100000">
                          <a:srgbClr val="FFFFFF"/>
                        </a:gs>
                      </a:gsLst>
                      <a:lin ang="10800000" scaled="1"/>
                    </a:gra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76" name="Freeform: Shape 375">
                      <a:extLst>
                        <a:ext uri="{FF2B5EF4-FFF2-40B4-BE49-F238E27FC236}">
                          <a16:creationId xmlns:a16="http://schemas.microsoft.com/office/drawing/2014/main" id="{8EA9B333-E10B-9F80-2812-521506363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0898" y="1934347"/>
                      <a:ext cx="777758" cy="557770"/>
                    </a:xfrm>
                    <a:custGeom>
                      <a:avLst/>
                      <a:gdLst>
                        <a:gd name="connsiteX0" fmla="*/ 409311 w 777760"/>
                        <a:gd name="connsiteY0" fmla="*/ 56046 h 557770"/>
                        <a:gd name="connsiteX1" fmla="*/ 777761 w 777760"/>
                        <a:gd name="connsiteY1" fmla="*/ 268805 h 557770"/>
                        <a:gd name="connsiteX2" fmla="*/ 776036 w 777760"/>
                        <a:gd name="connsiteY2" fmla="*/ 269839 h 557770"/>
                        <a:gd name="connsiteX3" fmla="*/ 776036 w 777760"/>
                        <a:gd name="connsiteY3" fmla="*/ 557771 h 557770"/>
                        <a:gd name="connsiteX4" fmla="*/ 409139 w 777760"/>
                        <a:gd name="connsiteY4" fmla="*/ 346046 h 557770"/>
                        <a:gd name="connsiteX5" fmla="*/ 252587 w 777760"/>
                        <a:gd name="connsiteY5" fmla="*/ 435357 h 557770"/>
                        <a:gd name="connsiteX6" fmla="*/ 252587 w 777760"/>
                        <a:gd name="connsiteY6" fmla="*/ 439150 h 557770"/>
                        <a:gd name="connsiteX7" fmla="*/ 0 w 777760"/>
                        <a:gd name="connsiteY7" fmla="*/ 294322 h 557770"/>
                        <a:gd name="connsiteX8" fmla="*/ 0 w 777760"/>
                        <a:gd name="connsiteY8" fmla="*/ 289494 h 557770"/>
                        <a:gd name="connsiteX9" fmla="*/ 0 w 777760"/>
                        <a:gd name="connsiteY9" fmla="*/ 289494 h 557770"/>
                        <a:gd name="connsiteX10" fmla="*/ 409139 w 777760"/>
                        <a:gd name="connsiteY10" fmla="*/ 56218 h 557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77760" h="557770">
                          <a:moveTo>
                            <a:pt x="409311" y="56046"/>
                          </a:moveTo>
                          <a:lnTo>
                            <a:pt x="777761" y="268805"/>
                          </a:lnTo>
                          <a:lnTo>
                            <a:pt x="776036" y="269839"/>
                          </a:lnTo>
                          <a:lnTo>
                            <a:pt x="776036" y="557771"/>
                          </a:lnTo>
                          <a:lnTo>
                            <a:pt x="409139" y="346046"/>
                          </a:lnTo>
                          <a:cubicBezTo>
                            <a:pt x="322759" y="296219"/>
                            <a:pt x="252587" y="336219"/>
                            <a:pt x="252587" y="435357"/>
                          </a:cubicBezTo>
                          <a:cubicBezTo>
                            <a:pt x="252587" y="436564"/>
                            <a:pt x="252587" y="437943"/>
                            <a:pt x="252587" y="439150"/>
                          </a:cubicBezTo>
                          <a:lnTo>
                            <a:pt x="0" y="294322"/>
                          </a:lnTo>
                          <a:cubicBezTo>
                            <a:pt x="0" y="292770"/>
                            <a:pt x="0" y="291046"/>
                            <a:pt x="0" y="289494"/>
                          </a:cubicBezTo>
                          <a:lnTo>
                            <a:pt x="0" y="289494"/>
                          </a:lnTo>
                          <a:cubicBezTo>
                            <a:pt x="0" y="30184"/>
                            <a:pt x="183276" y="-74299"/>
                            <a:pt x="409139" y="56218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7000">
                          <a:schemeClr val="accent4"/>
                        </a:gs>
                        <a:gs pos="43000">
                          <a:schemeClr val="accent4">
                            <a:lumMod val="75000"/>
                          </a:schemeClr>
                        </a:gs>
                        <a:gs pos="100000">
                          <a:schemeClr val="accent4"/>
                        </a:gs>
                      </a:gsLst>
                      <a:lin ang="13358037" scaled="1"/>
                    </a:gradFill>
                    <a:ln w="3175" cap="flat">
                      <a:solidFill>
                        <a:srgbClr val="18538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77" name="Freeform: Shape 376">
                      <a:extLst>
                        <a:ext uri="{FF2B5EF4-FFF2-40B4-BE49-F238E27FC236}">
                          <a16:creationId xmlns:a16="http://schemas.microsoft.com/office/drawing/2014/main" id="{AD98139C-DB67-88ED-8342-E3192FE7C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105" y="2203149"/>
                      <a:ext cx="193965" cy="400862"/>
                    </a:xfrm>
                    <a:custGeom>
                      <a:avLst/>
                      <a:gdLst>
                        <a:gd name="connsiteX0" fmla="*/ 1552 w 193965"/>
                        <a:gd name="connsiteY0" fmla="*/ 0 h 400862"/>
                        <a:gd name="connsiteX1" fmla="*/ 193966 w 193965"/>
                        <a:gd name="connsiteY1" fmla="*/ 111035 h 400862"/>
                        <a:gd name="connsiteX2" fmla="*/ 193966 w 193965"/>
                        <a:gd name="connsiteY2" fmla="*/ 187242 h 400862"/>
                        <a:gd name="connsiteX3" fmla="*/ 193966 w 193965"/>
                        <a:gd name="connsiteY3" fmla="*/ 400863 h 400862"/>
                        <a:gd name="connsiteX4" fmla="*/ 0 w 193965"/>
                        <a:gd name="connsiteY4" fmla="*/ 288794 h 400862"/>
                        <a:gd name="connsiteX5" fmla="*/ 0 w 193965"/>
                        <a:gd name="connsiteY5" fmla="*/ 862 h 400862"/>
                        <a:gd name="connsiteX6" fmla="*/ 1552 w 193965"/>
                        <a:gd name="connsiteY6" fmla="*/ 0 h 4008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3965" h="400862">
                          <a:moveTo>
                            <a:pt x="1552" y="0"/>
                          </a:moveTo>
                          <a:lnTo>
                            <a:pt x="193966" y="111035"/>
                          </a:lnTo>
                          <a:lnTo>
                            <a:pt x="193966" y="187242"/>
                          </a:lnTo>
                          <a:lnTo>
                            <a:pt x="193966" y="400863"/>
                          </a:lnTo>
                          <a:lnTo>
                            <a:pt x="0" y="288794"/>
                          </a:lnTo>
                          <a:lnTo>
                            <a:pt x="0" y="862"/>
                          </a:lnTo>
                          <a:lnTo>
                            <a:pt x="15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BBC4DA"/>
                        </a:gs>
                        <a:gs pos="26000">
                          <a:srgbClr val="D4DAF0"/>
                        </a:gs>
                        <a:gs pos="41000">
                          <a:srgbClr val="E5E9FF"/>
                        </a:gs>
                        <a:gs pos="80000">
                          <a:srgbClr val="F4F6FF"/>
                        </a:gs>
                        <a:gs pos="100000">
                          <a:srgbClr val="FFFFFF"/>
                        </a:gs>
                      </a:gsLst>
                      <a:lin ang="10800000" scaled="1"/>
                    </a:gra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:a16="http://schemas.microsoft.com/office/drawing/2014/main" id="{F712D8C6-78D7-34FC-87B1-62D8B629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17105" y="2203149"/>
                      <a:ext cx="193965" cy="400862"/>
                    </a:xfrm>
                    <a:custGeom>
                      <a:avLst/>
                      <a:gdLst>
                        <a:gd name="connsiteX0" fmla="*/ 1552 w 193965"/>
                        <a:gd name="connsiteY0" fmla="*/ 0 h 400862"/>
                        <a:gd name="connsiteX1" fmla="*/ 193966 w 193965"/>
                        <a:gd name="connsiteY1" fmla="*/ 111035 h 400862"/>
                        <a:gd name="connsiteX2" fmla="*/ 193966 w 193965"/>
                        <a:gd name="connsiteY2" fmla="*/ 187242 h 400862"/>
                        <a:gd name="connsiteX3" fmla="*/ 193966 w 193965"/>
                        <a:gd name="connsiteY3" fmla="*/ 400863 h 400862"/>
                        <a:gd name="connsiteX4" fmla="*/ 0 w 193965"/>
                        <a:gd name="connsiteY4" fmla="*/ 288794 h 400862"/>
                        <a:gd name="connsiteX5" fmla="*/ 0 w 193965"/>
                        <a:gd name="connsiteY5" fmla="*/ 862 h 400862"/>
                        <a:gd name="connsiteX6" fmla="*/ 1552 w 193965"/>
                        <a:gd name="connsiteY6" fmla="*/ 0 h 4008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93965" h="400862">
                          <a:moveTo>
                            <a:pt x="1552" y="0"/>
                          </a:moveTo>
                          <a:lnTo>
                            <a:pt x="193966" y="111035"/>
                          </a:lnTo>
                          <a:lnTo>
                            <a:pt x="193966" y="187242"/>
                          </a:lnTo>
                          <a:lnTo>
                            <a:pt x="193966" y="400863"/>
                          </a:lnTo>
                          <a:lnTo>
                            <a:pt x="0" y="288794"/>
                          </a:lnTo>
                          <a:lnTo>
                            <a:pt x="0" y="862"/>
                          </a:lnTo>
                          <a:lnTo>
                            <a:pt x="15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4">
                            <a:lumMod val="60000"/>
                            <a:lumOff val="40000"/>
                          </a:schemeClr>
                        </a:gs>
                        <a:gs pos="26000">
                          <a:schemeClr val="accent4">
                            <a:lumMod val="60000"/>
                            <a:lumOff val="40000"/>
                          </a:schemeClr>
                        </a:gs>
                        <a:gs pos="41000">
                          <a:schemeClr val="accent4">
                            <a:lumMod val="60000"/>
                            <a:lumOff val="40000"/>
                          </a:schemeClr>
                        </a:gs>
                        <a:gs pos="80000">
                          <a:schemeClr val="accent4">
                            <a:lumMod val="40000"/>
                            <a:lumOff val="60000"/>
                          </a:schemeClr>
                        </a:gs>
                        <a:gs pos="100000">
                          <a:schemeClr val="accent4">
                            <a:lumMod val="40000"/>
                            <a:lumOff val="60000"/>
                          </a:schemeClr>
                        </a:gs>
                      </a:gsLst>
                      <a:lin ang="13357818" scaled="1"/>
                    </a:gradFill>
                    <a:ln w="3175" cap="flat">
                      <a:solidFill>
                        <a:srgbClr val="62A6E3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D0287618-C16B-B13D-E664-E0DB18ED7193}"/>
                      </a:ext>
                    </a:extLst>
                  </p:cNvPr>
                  <p:cNvSpPr/>
                  <p:nvPr/>
                </p:nvSpPr>
                <p:spPr>
                  <a:xfrm>
                    <a:off x="5797123" y="2544197"/>
                    <a:ext cx="126944" cy="272886"/>
                  </a:xfrm>
                  <a:custGeom>
                    <a:avLst/>
                    <a:gdLst>
                      <a:gd name="connsiteX0" fmla="*/ 0 w 185000"/>
                      <a:gd name="connsiteY0" fmla="*/ 397242 h 397241"/>
                      <a:gd name="connsiteX1" fmla="*/ 185001 w 185000"/>
                      <a:gd name="connsiteY1" fmla="*/ 288794 h 397241"/>
                      <a:gd name="connsiteX2" fmla="*/ 185001 w 185000"/>
                      <a:gd name="connsiteY2" fmla="*/ 0 h 397241"/>
                      <a:gd name="connsiteX3" fmla="*/ 0 w 185000"/>
                      <a:gd name="connsiteY3" fmla="*/ 107414 h 397241"/>
                      <a:gd name="connsiteX4" fmla="*/ 0 w 185000"/>
                      <a:gd name="connsiteY4" fmla="*/ 397242 h 397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000" h="397241">
                        <a:moveTo>
                          <a:pt x="0" y="397242"/>
                        </a:moveTo>
                        <a:lnTo>
                          <a:pt x="185001" y="288794"/>
                        </a:lnTo>
                        <a:lnTo>
                          <a:pt x="185001" y="0"/>
                        </a:lnTo>
                        <a:lnTo>
                          <a:pt x="0" y="107414"/>
                        </a:lnTo>
                        <a:lnTo>
                          <a:pt x="0" y="39724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26000">
                        <a:schemeClr val="accent4">
                          <a:lumMod val="60000"/>
                          <a:lumOff val="40000"/>
                        </a:schemeClr>
                      </a:gs>
                      <a:gs pos="41000">
                        <a:schemeClr val="accent4">
                          <a:lumMod val="60000"/>
                          <a:lumOff val="40000"/>
                        </a:schemeClr>
                      </a:gs>
                      <a:gs pos="80000">
                        <a:schemeClr val="accent4">
                          <a:lumMod val="40000"/>
                          <a:lumOff val="60000"/>
                        </a:schemeClr>
                      </a:gs>
                      <a:gs pos="100000">
                        <a:schemeClr val="accent4">
                          <a:lumMod val="40000"/>
                          <a:lumOff val="60000"/>
                        </a:schemeClr>
                      </a:gs>
                    </a:gsLst>
                    <a:lin ang="11558057" scaled="1"/>
                  </a:gradFill>
                  <a:ln w="3175" cap="flat">
                    <a:solidFill>
                      <a:srgbClr val="62A6E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</p:grpSp>
        </p:grpSp>
        <p:grpSp>
          <p:nvGrpSpPr>
            <p:cNvPr id="2518" name="Group 2517">
              <a:extLst>
                <a:ext uri="{FF2B5EF4-FFF2-40B4-BE49-F238E27FC236}">
                  <a16:creationId xmlns:a16="http://schemas.microsoft.com/office/drawing/2014/main" id="{C3D4F4F1-E933-592F-8C97-4A51DC45E6AD}"/>
                </a:ext>
              </a:extLst>
            </p:cNvPr>
            <p:cNvGrpSpPr/>
            <p:nvPr/>
          </p:nvGrpSpPr>
          <p:grpSpPr>
            <a:xfrm>
              <a:off x="7489357" y="2673334"/>
              <a:ext cx="505375" cy="765766"/>
              <a:chOff x="5954000" y="2633333"/>
              <a:chExt cx="505375" cy="765766"/>
            </a:xfrm>
          </p:grpSpPr>
          <p:grpSp>
            <p:nvGrpSpPr>
              <p:cNvPr id="2498" name="Group 2497">
                <a:extLst>
                  <a:ext uri="{FF2B5EF4-FFF2-40B4-BE49-F238E27FC236}">
                    <a16:creationId xmlns:a16="http://schemas.microsoft.com/office/drawing/2014/main" id="{F93378DB-49BC-ECBC-9004-A61EEA923B22}"/>
                  </a:ext>
                </a:extLst>
              </p:cNvPr>
              <p:cNvGrpSpPr/>
              <p:nvPr/>
            </p:nvGrpSpPr>
            <p:grpSpPr>
              <a:xfrm>
                <a:off x="5954000" y="3239086"/>
                <a:ext cx="245607" cy="160013"/>
                <a:chOff x="5954000" y="3239086"/>
                <a:chExt cx="245607" cy="160013"/>
              </a:xfrm>
            </p:grpSpPr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E158E991-8DED-0A44-DFE4-0DEA5456B07D}"/>
                    </a:ext>
                  </a:extLst>
                </p:cNvPr>
                <p:cNvSpPr/>
                <p:nvPr/>
              </p:nvSpPr>
              <p:spPr>
                <a:xfrm>
                  <a:off x="5954000" y="3239086"/>
                  <a:ext cx="245607" cy="160013"/>
                </a:xfrm>
                <a:custGeom>
                  <a:avLst/>
                  <a:gdLst>
                    <a:gd name="connsiteX0" fmla="*/ 82587 w 357931"/>
                    <a:gd name="connsiteY0" fmla="*/ 0 h 232931"/>
                    <a:gd name="connsiteX1" fmla="*/ 39656 w 357931"/>
                    <a:gd name="connsiteY1" fmla="*/ 10345 h 232931"/>
                    <a:gd name="connsiteX2" fmla="*/ 24655 w 357931"/>
                    <a:gd name="connsiteY2" fmla="*/ 24310 h 232931"/>
                    <a:gd name="connsiteX3" fmla="*/ 0 w 357931"/>
                    <a:gd name="connsiteY3" fmla="*/ 63621 h 232931"/>
                    <a:gd name="connsiteX4" fmla="*/ 29655 w 357931"/>
                    <a:gd name="connsiteY4" fmla="*/ 108276 h 232931"/>
                    <a:gd name="connsiteX5" fmla="*/ 177587 w 357931"/>
                    <a:gd name="connsiteY5" fmla="*/ 219655 h 232931"/>
                    <a:gd name="connsiteX6" fmla="*/ 229828 w 357931"/>
                    <a:gd name="connsiteY6" fmla="*/ 232931 h 232931"/>
                    <a:gd name="connsiteX7" fmla="*/ 272759 w 357931"/>
                    <a:gd name="connsiteY7" fmla="*/ 222586 h 232931"/>
                    <a:gd name="connsiteX8" fmla="*/ 333277 w 357931"/>
                    <a:gd name="connsiteY8" fmla="*/ 195518 h 232931"/>
                    <a:gd name="connsiteX9" fmla="*/ 357932 w 357931"/>
                    <a:gd name="connsiteY9" fmla="*/ 156207 h 232931"/>
                    <a:gd name="connsiteX10" fmla="*/ 328277 w 357931"/>
                    <a:gd name="connsiteY10" fmla="*/ 111552 h 232931"/>
                    <a:gd name="connsiteX11" fmla="*/ 231552 w 357931"/>
                    <a:gd name="connsiteY11" fmla="*/ 62414 h 232931"/>
                    <a:gd name="connsiteX12" fmla="*/ 134828 w 357931"/>
                    <a:gd name="connsiteY12" fmla="*/ 13276 h 232931"/>
                    <a:gd name="connsiteX13" fmla="*/ 82587 w 357931"/>
                    <a:gd name="connsiteY13" fmla="*/ 0 h 23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7931" h="232931">
                      <a:moveTo>
                        <a:pt x="82587" y="0"/>
                      </a:moveTo>
                      <a:cubicBezTo>
                        <a:pt x="66207" y="0"/>
                        <a:pt x="51380" y="3621"/>
                        <a:pt x="39656" y="10345"/>
                      </a:cubicBezTo>
                      <a:lnTo>
                        <a:pt x="24655" y="24310"/>
                      </a:lnTo>
                      <a:cubicBezTo>
                        <a:pt x="8965" y="33276"/>
                        <a:pt x="0" y="47759"/>
                        <a:pt x="0" y="63621"/>
                      </a:cubicBezTo>
                      <a:cubicBezTo>
                        <a:pt x="0" y="81035"/>
                        <a:pt x="10862" y="97242"/>
                        <a:pt x="29655" y="108276"/>
                      </a:cubicBezTo>
                      <a:lnTo>
                        <a:pt x="177587" y="219655"/>
                      </a:lnTo>
                      <a:cubicBezTo>
                        <a:pt x="192414" y="228276"/>
                        <a:pt x="210863" y="232931"/>
                        <a:pt x="229828" y="232931"/>
                      </a:cubicBezTo>
                      <a:cubicBezTo>
                        <a:pt x="246207" y="232931"/>
                        <a:pt x="261035" y="229311"/>
                        <a:pt x="272759" y="222586"/>
                      </a:cubicBezTo>
                      <a:lnTo>
                        <a:pt x="333277" y="195518"/>
                      </a:lnTo>
                      <a:cubicBezTo>
                        <a:pt x="348966" y="186552"/>
                        <a:pt x="357932" y="172069"/>
                        <a:pt x="357932" y="156207"/>
                      </a:cubicBezTo>
                      <a:cubicBezTo>
                        <a:pt x="357932" y="138793"/>
                        <a:pt x="347070" y="122586"/>
                        <a:pt x="328277" y="111552"/>
                      </a:cubicBezTo>
                      <a:lnTo>
                        <a:pt x="231552" y="62414"/>
                      </a:lnTo>
                      <a:lnTo>
                        <a:pt x="134828" y="13276"/>
                      </a:lnTo>
                      <a:cubicBezTo>
                        <a:pt x="120000" y="4655"/>
                        <a:pt x="101552" y="0"/>
                        <a:pt x="82587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3B79F4D9-D971-D23F-4A2F-217A304FFCAE}"/>
                    </a:ext>
                  </a:extLst>
                </p:cNvPr>
                <p:cNvSpPr/>
                <p:nvPr/>
              </p:nvSpPr>
              <p:spPr>
                <a:xfrm>
                  <a:off x="5960152" y="3244060"/>
                  <a:ext cx="226441" cy="146866"/>
                </a:xfrm>
                <a:custGeom>
                  <a:avLst/>
                  <a:gdLst>
                    <a:gd name="connsiteX0" fmla="*/ 22759 w 330000"/>
                    <a:gd name="connsiteY0" fmla="*/ 22586 h 213793"/>
                    <a:gd name="connsiteX1" fmla="*/ 0 w 330000"/>
                    <a:gd name="connsiteY1" fmla="*/ 58793 h 213793"/>
                    <a:gd name="connsiteX2" fmla="*/ 27069 w 330000"/>
                    <a:gd name="connsiteY2" fmla="*/ 100000 h 213793"/>
                    <a:gd name="connsiteX3" fmla="*/ 54138 w 330000"/>
                    <a:gd name="connsiteY3" fmla="*/ 120345 h 213793"/>
                    <a:gd name="connsiteX4" fmla="*/ 77932 w 330000"/>
                    <a:gd name="connsiteY4" fmla="*/ 138276 h 213793"/>
                    <a:gd name="connsiteX5" fmla="*/ 163793 w 330000"/>
                    <a:gd name="connsiteY5" fmla="*/ 201897 h 213793"/>
                    <a:gd name="connsiteX6" fmla="*/ 211897 w 330000"/>
                    <a:gd name="connsiteY6" fmla="*/ 213793 h 213793"/>
                    <a:gd name="connsiteX7" fmla="*/ 230863 w 330000"/>
                    <a:gd name="connsiteY7" fmla="*/ 211724 h 213793"/>
                    <a:gd name="connsiteX8" fmla="*/ 251553 w 330000"/>
                    <a:gd name="connsiteY8" fmla="*/ 203966 h 213793"/>
                    <a:gd name="connsiteX9" fmla="*/ 307242 w 330000"/>
                    <a:gd name="connsiteY9" fmla="*/ 178966 h 213793"/>
                    <a:gd name="connsiteX10" fmla="*/ 330001 w 330000"/>
                    <a:gd name="connsiteY10" fmla="*/ 142759 h 213793"/>
                    <a:gd name="connsiteX11" fmla="*/ 302760 w 330000"/>
                    <a:gd name="connsiteY11" fmla="*/ 101552 h 213793"/>
                    <a:gd name="connsiteX12" fmla="*/ 275863 w 330000"/>
                    <a:gd name="connsiteY12" fmla="*/ 87759 h 213793"/>
                    <a:gd name="connsiteX13" fmla="*/ 250346 w 330000"/>
                    <a:gd name="connsiteY13" fmla="*/ 74655 h 213793"/>
                    <a:gd name="connsiteX14" fmla="*/ 213621 w 330000"/>
                    <a:gd name="connsiteY14" fmla="*/ 56035 h 213793"/>
                    <a:gd name="connsiteX15" fmla="*/ 124138 w 330000"/>
                    <a:gd name="connsiteY15" fmla="*/ 11552 h 213793"/>
                    <a:gd name="connsiteX16" fmla="*/ 96552 w 330000"/>
                    <a:gd name="connsiteY16" fmla="*/ 1724 h 213793"/>
                    <a:gd name="connsiteX17" fmla="*/ 76035 w 330000"/>
                    <a:gd name="connsiteY17" fmla="*/ 0 h 213793"/>
                    <a:gd name="connsiteX18" fmla="*/ 36552 w 330000"/>
                    <a:gd name="connsiteY18" fmla="*/ 9655 h 213793"/>
                    <a:gd name="connsiteX19" fmla="*/ 22587 w 330000"/>
                    <a:gd name="connsiteY19" fmla="*/ 22414 h 213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30000" h="213793">
                      <a:moveTo>
                        <a:pt x="22759" y="22586"/>
                      </a:moveTo>
                      <a:cubicBezTo>
                        <a:pt x="8276" y="30862"/>
                        <a:pt x="0" y="44138"/>
                        <a:pt x="0" y="58793"/>
                      </a:cubicBezTo>
                      <a:cubicBezTo>
                        <a:pt x="0" y="74828"/>
                        <a:pt x="9828" y="89828"/>
                        <a:pt x="27069" y="100000"/>
                      </a:cubicBezTo>
                      <a:cubicBezTo>
                        <a:pt x="27069" y="100000"/>
                        <a:pt x="53794" y="120173"/>
                        <a:pt x="54138" y="120345"/>
                      </a:cubicBezTo>
                      <a:lnTo>
                        <a:pt x="77932" y="138276"/>
                      </a:lnTo>
                      <a:cubicBezTo>
                        <a:pt x="77932" y="138276"/>
                        <a:pt x="163104" y="201897"/>
                        <a:pt x="163793" y="201897"/>
                      </a:cubicBezTo>
                      <a:cubicBezTo>
                        <a:pt x="177587" y="209656"/>
                        <a:pt x="194656" y="213793"/>
                        <a:pt x="211897" y="213793"/>
                      </a:cubicBezTo>
                      <a:cubicBezTo>
                        <a:pt x="218449" y="213793"/>
                        <a:pt x="224828" y="213104"/>
                        <a:pt x="230863" y="211724"/>
                      </a:cubicBezTo>
                      <a:cubicBezTo>
                        <a:pt x="238276" y="210173"/>
                        <a:pt x="245518" y="207414"/>
                        <a:pt x="251553" y="203966"/>
                      </a:cubicBezTo>
                      <a:lnTo>
                        <a:pt x="307242" y="178966"/>
                      </a:lnTo>
                      <a:cubicBezTo>
                        <a:pt x="321725" y="170690"/>
                        <a:pt x="330001" y="157414"/>
                        <a:pt x="330001" y="142759"/>
                      </a:cubicBezTo>
                      <a:cubicBezTo>
                        <a:pt x="330001" y="126724"/>
                        <a:pt x="320173" y="111724"/>
                        <a:pt x="302760" y="101552"/>
                      </a:cubicBezTo>
                      <a:cubicBezTo>
                        <a:pt x="302760" y="101552"/>
                        <a:pt x="276035" y="87931"/>
                        <a:pt x="275863" y="87759"/>
                      </a:cubicBezTo>
                      <a:lnTo>
                        <a:pt x="250346" y="74655"/>
                      </a:lnTo>
                      <a:cubicBezTo>
                        <a:pt x="250346" y="74655"/>
                        <a:pt x="213794" y="56035"/>
                        <a:pt x="213621" y="56035"/>
                      </a:cubicBezTo>
                      <a:cubicBezTo>
                        <a:pt x="212932" y="55862"/>
                        <a:pt x="124828" y="11379"/>
                        <a:pt x="124138" y="11552"/>
                      </a:cubicBezTo>
                      <a:cubicBezTo>
                        <a:pt x="115862" y="6896"/>
                        <a:pt x="106380" y="3621"/>
                        <a:pt x="96552" y="1724"/>
                      </a:cubicBezTo>
                      <a:cubicBezTo>
                        <a:pt x="90000" y="517"/>
                        <a:pt x="82932" y="0"/>
                        <a:pt x="76035" y="0"/>
                      </a:cubicBezTo>
                      <a:cubicBezTo>
                        <a:pt x="61207" y="0"/>
                        <a:pt x="47069" y="3621"/>
                        <a:pt x="36552" y="9655"/>
                      </a:cubicBezTo>
                      <a:lnTo>
                        <a:pt x="22587" y="22414"/>
                      </a:lnTo>
                      <a:close/>
                    </a:path>
                  </a:pathLst>
                </a:custGeom>
                <a:solidFill>
                  <a:schemeClr val="accent4">
                    <a:alpha val="20000"/>
                  </a:schemeClr>
                </a:solidFill>
                <a:ln w="172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2160"/>
                </a:p>
              </p:txBody>
            </p:sp>
          </p:grpSp>
          <p:grpSp>
            <p:nvGrpSpPr>
              <p:cNvPr id="2517" name="Group 2516">
                <a:extLst>
                  <a:ext uri="{FF2B5EF4-FFF2-40B4-BE49-F238E27FC236}">
                    <a16:creationId xmlns:a16="http://schemas.microsoft.com/office/drawing/2014/main" id="{98EF0DC9-0DCB-2B71-8DA8-A9FE644F62D8}"/>
                  </a:ext>
                </a:extLst>
              </p:cNvPr>
              <p:cNvGrpSpPr/>
              <p:nvPr/>
            </p:nvGrpSpPr>
            <p:grpSpPr>
              <a:xfrm>
                <a:off x="6044836" y="2633333"/>
                <a:ext cx="414539" cy="759807"/>
                <a:chOff x="6044836" y="2633333"/>
                <a:chExt cx="414539" cy="759807"/>
              </a:xfrm>
            </p:grpSpPr>
            <p:grpSp>
              <p:nvGrpSpPr>
                <p:cNvPr id="2516" name="Group 2515">
                  <a:extLst>
                    <a:ext uri="{FF2B5EF4-FFF2-40B4-BE49-F238E27FC236}">
                      <a16:creationId xmlns:a16="http://schemas.microsoft.com/office/drawing/2014/main" id="{D6259E09-F8E0-DF11-E398-1C16035FE36B}"/>
                    </a:ext>
                  </a:extLst>
                </p:cNvPr>
                <p:cNvGrpSpPr/>
                <p:nvPr/>
              </p:nvGrpSpPr>
              <p:grpSpPr>
                <a:xfrm>
                  <a:off x="6074713" y="2633333"/>
                  <a:ext cx="99205" cy="140993"/>
                  <a:chOff x="6074713" y="2633333"/>
                  <a:chExt cx="99205" cy="140993"/>
                </a:xfrm>
              </p:grpSpPr>
              <p:sp>
                <p:nvSpPr>
                  <p:cNvPr id="311" name="Freeform: Shape 310">
                    <a:extLst>
                      <a:ext uri="{FF2B5EF4-FFF2-40B4-BE49-F238E27FC236}">
                        <a16:creationId xmlns:a16="http://schemas.microsoft.com/office/drawing/2014/main" id="{EBCA3EDB-49C9-A06C-21C9-D5A7744123B6}"/>
                      </a:ext>
                    </a:extLst>
                  </p:cNvPr>
                  <p:cNvSpPr/>
                  <p:nvPr/>
                </p:nvSpPr>
                <p:spPr>
                  <a:xfrm>
                    <a:off x="6074713" y="2646768"/>
                    <a:ext cx="97212" cy="127558"/>
                  </a:xfrm>
                  <a:custGeom>
                    <a:avLst/>
                    <a:gdLst>
                      <a:gd name="connsiteX0" fmla="*/ 27012 w 141671"/>
                      <a:gd name="connsiteY0" fmla="*/ 142066 h 185687"/>
                      <a:gd name="connsiteX1" fmla="*/ 31668 w 141671"/>
                      <a:gd name="connsiteY1" fmla="*/ 185687 h 185687"/>
                      <a:gd name="connsiteX2" fmla="*/ 115289 w 141671"/>
                      <a:gd name="connsiteY2" fmla="*/ 162239 h 185687"/>
                      <a:gd name="connsiteX3" fmla="*/ 110806 w 141671"/>
                      <a:gd name="connsiteY3" fmla="*/ 132239 h 185687"/>
                      <a:gd name="connsiteX4" fmla="*/ 108909 w 141671"/>
                      <a:gd name="connsiteY4" fmla="*/ 17584 h 185687"/>
                      <a:gd name="connsiteX5" fmla="*/ 9944 w 141671"/>
                      <a:gd name="connsiteY5" fmla="*/ 66894 h 185687"/>
                      <a:gd name="connsiteX6" fmla="*/ 978 w 141671"/>
                      <a:gd name="connsiteY6" fmla="*/ 117929 h 185687"/>
                      <a:gd name="connsiteX7" fmla="*/ 27012 w 141671"/>
                      <a:gd name="connsiteY7" fmla="*/ 142066 h 185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1671" h="185687">
                        <a:moveTo>
                          <a:pt x="27012" y="142066"/>
                        </a:moveTo>
                        <a:lnTo>
                          <a:pt x="31668" y="185687"/>
                        </a:lnTo>
                        <a:lnTo>
                          <a:pt x="115289" y="162239"/>
                        </a:lnTo>
                        <a:cubicBezTo>
                          <a:pt x="115289" y="162239"/>
                          <a:pt x="104944" y="143618"/>
                          <a:pt x="110806" y="132239"/>
                        </a:cubicBezTo>
                        <a:cubicBezTo>
                          <a:pt x="116668" y="120860"/>
                          <a:pt x="178393" y="69998"/>
                          <a:pt x="108909" y="17584"/>
                        </a:cubicBezTo>
                        <a:cubicBezTo>
                          <a:pt x="39426" y="-34830"/>
                          <a:pt x="18564" y="44480"/>
                          <a:pt x="9944" y="66894"/>
                        </a:cubicBezTo>
                        <a:cubicBezTo>
                          <a:pt x="1323" y="89480"/>
                          <a:pt x="-1780" y="112756"/>
                          <a:pt x="978" y="117929"/>
                        </a:cubicBezTo>
                        <a:cubicBezTo>
                          <a:pt x="3737" y="123101"/>
                          <a:pt x="23737" y="137411"/>
                          <a:pt x="27012" y="142066"/>
                        </a:cubicBezTo>
                        <a:close/>
                      </a:path>
                    </a:pathLst>
                  </a:custGeom>
                  <a:solidFill>
                    <a:srgbClr val="A7776B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:a16="http://schemas.microsoft.com/office/drawing/2014/main" id="{4D75DB21-48AE-7667-1597-2399827E03AB}"/>
                      </a:ext>
                    </a:extLst>
                  </p:cNvPr>
                  <p:cNvSpPr/>
                  <p:nvPr/>
                </p:nvSpPr>
                <p:spPr>
                  <a:xfrm>
                    <a:off x="6088459" y="2633333"/>
                    <a:ext cx="85459" cy="113654"/>
                  </a:xfrm>
                  <a:custGeom>
                    <a:avLst/>
                    <a:gdLst>
                      <a:gd name="connsiteX0" fmla="*/ 6807 w 124543"/>
                      <a:gd name="connsiteY0" fmla="*/ 5589 h 165446"/>
                      <a:gd name="connsiteX1" fmla="*/ 28014 w 124543"/>
                      <a:gd name="connsiteY1" fmla="*/ 76796 h 165446"/>
                      <a:gd name="connsiteX2" fmla="*/ 18014 w 124543"/>
                      <a:gd name="connsiteY2" fmla="*/ 106107 h 165446"/>
                      <a:gd name="connsiteX3" fmla="*/ 39221 w 124543"/>
                      <a:gd name="connsiteY3" fmla="*/ 105072 h 165446"/>
                      <a:gd name="connsiteX4" fmla="*/ 49394 w 124543"/>
                      <a:gd name="connsiteY4" fmla="*/ 161796 h 165446"/>
                      <a:gd name="connsiteX5" fmla="*/ 89911 w 124543"/>
                      <a:gd name="connsiteY5" fmla="*/ 156452 h 165446"/>
                      <a:gd name="connsiteX6" fmla="*/ 110083 w 124543"/>
                      <a:gd name="connsiteY6" fmla="*/ 45589 h 165446"/>
                      <a:gd name="connsiteX7" fmla="*/ 6807 w 124543"/>
                      <a:gd name="connsiteY7" fmla="*/ 5417 h 165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543" h="165446">
                        <a:moveTo>
                          <a:pt x="6807" y="5589"/>
                        </a:moveTo>
                        <a:cubicBezTo>
                          <a:pt x="-16641" y="19210"/>
                          <a:pt x="28014" y="76796"/>
                          <a:pt x="28014" y="76796"/>
                        </a:cubicBezTo>
                        <a:cubicBezTo>
                          <a:pt x="28014" y="76796"/>
                          <a:pt x="16980" y="100072"/>
                          <a:pt x="18014" y="106107"/>
                        </a:cubicBezTo>
                        <a:cubicBezTo>
                          <a:pt x="19049" y="112141"/>
                          <a:pt x="29738" y="93003"/>
                          <a:pt x="39221" y="105072"/>
                        </a:cubicBezTo>
                        <a:cubicBezTo>
                          <a:pt x="48704" y="117141"/>
                          <a:pt x="44221" y="156624"/>
                          <a:pt x="49394" y="161796"/>
                        </a:cubicBezTo>
                        <a:cubicBezTo>
                          <a:pt x="56635" y="168865"/>
                          <a:pt x="83014" y="164900"/>
                          <a:pt x="89911" y="156452"/>
                        </a:cubicBezTo>
                        <a:cubicBezTo>
                          <a:pt x="95428" y="149727"/>
                          <a:pt x="149911" y="90589"/>
                          <a:pt x="110083" y="45589"/>
                        </a:cubicBezTo>
                        <a:cubicBezTo>
                          <a:pt x="70256" y="589"/>
                          <a:pt x="28359" y="-7169"/>
                          <a:pt x="6807" y="5417"/>
                        </a:cubicBezTo>
                        <a:close/>
                      </a:path>
                    </a:pathLst>
                  </a:custGeom>
                  <a:solidFill>
                    <a:srgbClr val="76061E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2503" name="Group 2502">
                  <a:extLst>
                    <a:ext uri="{FF2B5EF4-FFF2-40B4-BE49-F238E27FC236}">
                      <a16:creationId xmlns:a16="http://schemas.microsoft.com/office/drawing/2014/main" id="{E214E564-0C73-F64A-9017-DCD000C924B2}"/>
                    </a:ext>
                  </a:extLst>
                </p:cNvPr>
                <p:cNvGrpSpPr/>
                <p:nvPr/>
              </p:nvGrpSpPr>
              <p:grpSpPr>
                <a:xfrm>
                  <a:off x="6412561" y="3212947"/>
                  <a:ext cx="46814" cy="84553"/>
                  <a:chOff x="6412561" y="3212947"/>
                  <a:chExt cx="46814" cy="84553"/>
                </a:xfrm>
              </p:grpSpPr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9BF92206-5C24-6966-5C81-6F2EA3B2CE19}"/>
                      </a:ext>
                    </a:extLst>
                  </p:cNvPr>
                  <p:cNvSpPr/>
                  <p:nvPr/>
                </p:nvSpPr>
                <p:spPr>
                  <a:xfrm>
                    <a:off x="6412561" y="3214450"/>
                    <a:ext cx="32091" cy="83050"/>
                  </a:xfrm>
                  <a:custGeom>
                    <a:avLst/>
                    <a:gdLst>
                      <a:gd name="connsiteX0" fmla="*/ 0 w 46767"/>
                      <a:gd name="connsiteY0" fmla="*/ 34138 h 120896"/>
                      <a:gd name="connsiteX1" fmla="*/ 20862 w 46767"/>
                      <a:gd name="connsiteY1" fmla="*/ 80000 h 120896"/>
                      <a:gd name="connsiteX2" fmla="*/ 45000 w 46767"/>
                      <a:gd name="connsiteY2" fmla="*/ 120345 h 120896"/>
                      <a:gd name="connsiteX3" fmla="*/ 16896 w 46767"/>
                      <a:gd name="connsiteY3" fmla="*/ 0 h 120896"/>
                      <a:gd name="connsiteX4" fmla="*/ 172 w 46767"/>
                      <a:gd name="connsiteY4" fmla="*/ 34138 h 120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7" h="120896">
                        <a:moveTo>
                          <a:pt x="0" y="34138"/>
                        </a:moveTo>
                        <a:cubicBezTo>
                          <a:pt x="0" y="34138"/>
                          <a:pt x="16896" y="67069"/>
                          <a:pt x="20862" y="80000"/>
                        </a:cubicBezTo>
                        <a:cubicBezTo>
                          <a:pt x="24828" y="92931"/>
                          <a:pt x="34655" y="125517"/>
                          <a:pt x="45000" y="120345"/>
                        </a:cubicBezTo>
                        <a:cubicBezTo>
                          <a:pt x="55345" y="115172"/>
                          <a:pt x="16896" y="0"/>
                          <a:pt x="16896" y="0"/>
                        </a:cubicBezTo>
                        <a:lnTo>
                          <a:pt x="172" y="3413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68741A4B-69CA-560A-DF73-D1CD77561DD4}"/>
                      </a:ext>
                    </a:extLst>
                  </p:cNvPr>
                  <p:cNvSpPr/>
                  <p:nvPr/>
                </p:nvSpPr>
                <p:spPr>
                  <a:xfrm>
                    <a:off x="6418647" y="3212947"/>
                    <a:ext cx="40728" cy="84415"/>
                  </a:xfrm>
                  <a:custGeom>
                    <a:avLst/>
                    <a:gdLst>
                      <a:gd name="connsiteX0" fmla="*/ 9752 w 59354"/>
                      <a:gd name="connsiteY0" fmla="*/ 809 h 122883"/>
                      <a:gd name="connsiteX1" fmla="*/ 9062 w 59354"/>
                      <a:gd name="connsiteY1" fmla="*/ 53740 h 122883"/>
                      <a:gd name="connsiteX2" fmla="*/ 35959 w 59354"/>
                      <a:gd name="connsiteY2" fmla="*/ 122706 h 122883"/>
                      <a:gd name="connsiteX3" fmla="*/ 59062 w 59354"/>
                      <a:gd name="connsiteY3" fmla="*/ 81154 h 122883"/>
                      <a:gd name="connsiteX4" fmla="*/ 37338 w 59354"/>
                      <a:gd name="connsiteY4" fmla="*/ 32188 h 122883"/>
                      <a:gd name="connsiteX5" fmla="*/ 9580 w 59354"/>
                      <a:gd name="connsiteY5" fmla="*/ 809 h 122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354" h="122883">
                        <a:moveTo>
                          <a:pt x="9752" y="809"/>
                        </a:moveTo>
                        <a:cubicBezTo>
                          <a:pt x="-8352" y="5982"/>
                          <a:pt x="3200" y="38913"/>
                          <a:pt x="9062" y="53740"/>
                        </a:cubicBezTo>
                        <a:cubicBezTo>
                          <a:pt x="15097" y="68568"/>
                          <a:pt x="25441" y="126499"/>
                          <a:pt x="35959" y="122706"/>
                        </a:cubicBezTo>
                        <a:cubicBezTo>
                          <a:pt x="46476" y="118913"/>
                          <a:pt x="61649" y="98396"/>
                          <a:pt x="59062" y="81154"/>
                        </a:cubicBezTo>
                        <a:cubicBezTo>
                          <a:pt x="56476" y="63913"/>
                          <a:pt x="40787" y="41844"/>
                          <a:pt x="37338" y="32188"/>
                        </a:cubicBezTo>
                        <a:cubicBezTo>
                          <a:pt x="33890" y="22533"/>
                          <a:pt x="30442" y="-5053"/>
                          <a:pt x="9580" y="80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2515" name="Group 2514">
                  <a:extLst>
                    <a:ext uri="{FF2B5EF4-FFF2-40B4-BE49-F238E27FC236}">
                      <a16:creationId xmlns:a16="http://schemas.microsoft.com/office/drawing/2014/main" id="{964A517A-DB6A-4080-743F-3A2645F87EF6}"/>
                    </a:ext>
                  </a:extLst>
                </p:cNvPr>
                <p:cNvGrpSpPr/>
                <p:nvPr/>
              </p:nvGrpSpPr>
              <p:grpSpPr>
                <a:xfrm>
                  <a:off x="6044836" y="2753304"/>
                  <a:ext cx="381094" cy="584797"/>
                  <a:chOff x="6044836" y="2753304"/>
                  <a:chExt cx="381094" cy="584797"/>
                </a:xfrm>
              </p:grpSpPr>
              <p:grpSp>
                <p:nvGrpSpPr>
                  <p:cNvPr id="2504" name="Group 2503">
                    <a:extLst>
                      <a:ext uri="{FF2B5EF4-FFF2-40B4-BE49-F238E27FC236}">
                        <a16:creationId xmlns:a16="http://schemas.microsoft.com/office/drawing/2014/main" id="{9BD8E99D-EE83-201D-54E1-344B90C5DC92}"/>
                      </a:ext>
                    </a:extLst>
                  </p:cNvPr>
                  <p:cNvGrpSpPr/>
                  <p:nvPr/>
                </p:nvGrpSpPr>
                <p:grpSpPr>
                  <a:xfrm>
                    <a:off x="6136194" y="2983847"/>
                    <a:ext cx="289736" cy="255120"/>
                    <a:chOff x="6136194" y="2983847"/>
                    <a:chExt cx="289736" cy="255120"/>
                  </a:xfrm>
                </p:grpSpPr>
                <p:sp>
                  <p:nvSpPr>
                    <p:cNvPr id="319" name="Freeform: Shape 318">
                      <a:extLst>
                        <a:ext uri="{FF2B5EF4-FFF2-40B4-BE49-F238E27FC236}">
                          <a16:creationId xmlns:a16="http://schemas.microsoft.com/office/drawing/2014/main" id="{ED6A3638-5CB4-060A-1658-D5FFE5906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6312" y="2983847"/>
                      <a:ext cx="289618" cy="255120"/>
                    </a:xfrm>
                    <a:custGeom>
                      <a:avLst/>
                      <a:gdLst>
                        <a:gd name="connsiteX0" fmla="*/ 406725 w 422070"/>
                        <a:gd name="connsiteY0" fmla="*/ 371207 h 371379"/>
                        <a:gd name="connsiteX1" fmla="*/ 234138 w 422070"/>
                        <a:gd name="connsiteY1" fmla="*/ 272587 h 371379"/>
                        <a:gd name="connsiteX2" fmla="*/ 0 w 422070"/>
                        <a:gd name="connsiteY2" fmla="*/ 46207 h 371379"/>
                        <a:gd name="connsiteX3" fmla="*/ 160000 w 422070"/>
                        <a:gd name="connsiteY3" fmla="*/ 0 h 371379"/>
                        <a:gd name="connsiteX4" fmla="*/ 289656 w 422070"/>
                        <a:gd name="connsiteY4" fmla="*/ 222069 h 371379"/>
                        <a:gd name="connsiteX5" fmla="*/ 422070 w 422070"/>
                        <a:gd name="connsiteY5" fmla="*/ 334483 h 371379"/>
                        <a:gd name="connsiteX6" fmla="*/ 406725 w 422070"/>
                        <a:gd name="connsiteY6" fmla="*/ 371380 h 3713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22070" h="371379">
                          <a:moveTo>
                            <a:pt x="406725" y="371207"/>
                          </a:moveTo>
                          <a:cubicBezTo>
                            <a:pt x="406725" y="371207"/>
                            <a:pt x="246552" y="282587"/>
                            <a:pt x="234138" y="272587"/>
                          </a:cubicBezTo>
                          <a:cubicBezTo>
                            <a:pt x="221724" y="262587"/>
                            <a:pt x="0" y="46207"/>
                            <a:pt x="0" y="46207"/>
                          </a:cubicBezTo>
                          <a:lnTo>
                            <a:pt x="160000" y="0"/>
                          </a:lnTo>
                          <a:lnTo>
                            <a:pt x="289656" y="222069"/>
                          </a:lnTo>
                          <a:lnTo>
                            <a:pt x="422070" y="334483"/>
                          </a:lnTo>
                          <a:lnTo>
                            <a:pt x="406725" y="37138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20" name="Freeform: Shape 319">
                      <a:extLst>
                        <a:ext uri="{FF2B5EF4-FFF2-40B4-BE49-F238E27FC236}">
                          <a16:creationId xmlns:a16="http://schemas.microsoft.com/office/drawing/2014/main" id="{4BFD6AE0-073B-8AE1-F954-BE098F391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36194" y="3002798"/>
                      <a:ext cx="283348" cy="236051"/>
                    </a:xfrm>
                    <a:custGeom>
                      <a:avLst/>
                      <a:gdLst>
                        <a:gd name="connsiteX0" fmla="*/ 251208 w 412932"/>
                        <a:gd name="connsiteY0" fmla="*/ 232242 h 343621"/>
                        <a:gd name="connsiteX1" fmla="*/ 412932 w 412932"/>
                        <a:gd name="connsiteY1" fmla="*/ 328794 h 343621"/>
                        <a:gd name="connsiteX2" fmla="*/ 406725 w 412932"/>
                        <a:gd name="connsiteY2" fmla="*/ 343621 h 343621"/>
                        <a:gd name="connsiteX3" fmla="*/ 234139 w 412932"/>
                        <a:gd name="connsiteY3" fmla="*/ 245000 h 343621"/>
                        <a:gd name="connsiteX4" fmla="*/ 0 w 412932"/>
                        <a:gd name="connsiteY4" fmla="*/ 18620 h 343621"/>
                        <a:gd name="connsiteX5" fmla="*/ 64138 w 412932"/>
                        <a:gd name="connsiteY5" fmla="*/ 0 h 343621"/>
                        <a:gd name="connsiteX6" fmla="*/ 251035 w 412932"/>
                        <a:gd name="connsiteY6" fmla="*/ 232242 h 343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12932" h="343621">
                          <a:moveTo>
                            <a:pt x="251208" y="232242"/>
                          </a:moveTo>
                          <a:lnTo>
                            <a:pt x="412932" y="328794"/>
                          </a:lnTo>
                          <a:lnTo>
                            <a:pt x="406725" y="343621"/>
                          </a:lnTo>
                          <a:cubicBezTo>
                            <a:pt x="406725" y="343621"/>
                            <a:pt x="246553" y="255000"/>
                            <a:pt x="234139" y="245000"/>
                          </a:cubicBezTo>
                          <a:cubicBezTo>
                            <a:pt x="221725" y="235000"/>
                            <a:pt x="0" y="18620"/>
                            <a:pt x="0" y="18620"/>
                          </a:cubicBezTo>
                          <a:lnTo>
                            <a:pt x="64138" y="0"/>
                          </a:lnTo>
                          <a:lnTo>
                            <a:pt x="251035" y="232242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500" name="Group 2499">
                    <a:extLst>
                      <a:ext uri="{FF2B5EF4-FFF2-40B4-BE49-F238E27FC236}">
                        <a16:creationId xmlns:a16="http://schemas.microsoft.com/office/drawing/2014/main" id="{1E11570C-F9CB-3347-55BE-C0DCDC51690C}"/>
                      </a:ext>
                    </a:extLst>
                  </p:cNvPr>
                  <p:cNvGrpSpPr/>
                  <p:nvPr/>
                </p:nvGrpSpPr>
                <p:grpSpPr>
                  <a:xfrm>
                    <a:off x="6083074" y="2958145"/>
                    <a:ext cx="249985" cy="379956"/>
                    <a:chOff x="6083074" y="2958145"/>
                    <a:chExt cx="249985" cy="379956"/>
                  </a:xfrm>
                </p:grpSpPr>
                <p:sp>
                  <p:nvSpPr>
                    <p:cNvPr id="321" name="Freeform: Shape 320">
                      <a:extLst>
                        <a:ext uri="{FF2B5EF4-FFF2-40B4-BE49-F238E27FC236}">
                          <a16:creationId xmlns:a16="http://schemas.microsoft.com/office/drawing/2014/main" id="{77BAC404-2F05-3441-1A55-9073F22D1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074" y="2958145"/>
                      <a:ext cx="249985" cy="379956"/>
                    </a:xfrm>
                    <a:custGeom>
                      <a:avLst/>
                      <a:gdLst>
                        <a:gd name="connsiteX0" fmla="*/ 127932 w 364311"/>
                        <a:gd name="connsiteY0" fmla="*/ 0 h 553104"/>
                        <a:gd name="connsiteX1" fmla="*/ 155517 w 364311"/>
                        <a:gd name="connsiteY1" fmla="*/ 59828 h 553104"/>
                        <a:gd name="connsiteX2" fmla="*/ 203794 w 364311"/>
                        <a:gd name="connsiteY2" fmla="*/ 336725 h 553104"/>
                        <a:gd name="connsiteX3" fmla="*/ 364311 w 364311"/>
                        <a:gd name="connsiteY3" fmla="*/ 522932 h 553104"/>
                        <a:gd name="connsiteX4" fmla="*/ 346035 w 364311"/>
                        <a:gd name="connsiteY4" fmla="*/ 542587 h 553104"/>
                        <a:gd name="connsiteX5" fmla="*/ 329311 w 364311"/>
                        <a:gd name="connsiteY5" fmla="*/ 553104 h 553104"/>
                        <a:gd name="connsiteX6" fmla="*/ 134483 w 364311"/>
                        <a:gd name="connsiteY6" fmla="*/ 382070 h 553104"/>
                        <a:gd name="connsiteX7" fmla="*/ 43276 w 364311"/>
                        <a:gd name="connsiteY7" fmla="*/ 213793 h 553104"/>
                        <a:gd name="connsiteX8" fmla="*/ 0 w 364311"/>
                        <a:gd name="connsiteY8" fmla="*/ 68104 h 553104"/>
                        <a:gd name="connsiteX9" fmla="*/ 127759 w 364311"/>
                        <a:gd name="connsiteY9" fmla="*/ 0 h 5531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4311" h="553104">
                          <a:moveTo>
                            <a:pt x="127932" y="0"/>
                          </a:moveTo>
                          <a:cubicBezTo>
                            <a:pt x="127932" y="0"/>
                            <a:pt x="144656" y="1724"/>
                            <a:pt x="155517" y="59828"/>
                          </a:cubicBezTo>
                          <a:cubicBezTo>
                            <a:pt x="166380" y="117931"/>
                            <a:pt x="203794" y="336725"/>
                            <a:pt x="203794" y="336725"/>
                          </a:cubicBezTo>
                          <a:lnTo>
                            <a:pt x="364311" y="522932"/>
                          </a:lnTo>
                          <a:cubicBezTo>
                            <a:pt x="364311" y="522932"/>
                            <a:pt x="354139" y="535518"/>
                            <a:pt x="346035" y="542587"/>
                          </a:cubicBezTo>
                          <a:cubicBezTo>
                            <a:pt x="337932" y="549656"/>
                            <a:pt x="329311" y="553104"/>
                            <a:pt x="329311" y="553104"/>
                          </a:cubicBezTo>
                          <a:lnTo>
                            <a:pt x="134483" y="382070"/>
                          </a:lnTo>
                          <a:cubicBezTo>
                            <a:pt x="134483" y="382070"/>
                            <a:pt x="81207" y="313794"/>
                            <a:pt x="43276" y="213793"/>
                          </a:cubicBezTo>
                          <a:cubicBezTo>
                            <a:pt x="22414" y="158793"/>
                            <a:pt x="0" y="68104"/>
                            <a:pt x="0" y="68104"/>
                          </a:cubicBezTo>
                          <a:lnTo>
                            <a:pt x="127759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25" name="Freeform: Shape 324">
                      <a:extLst>
                        <a:ext uri="{FF2B5EF4-FFF2-40B4-BE49-F238E27FC236}">
                          <a16:creationId xmlns:a16="http://schemas.microsoft.com/office/drawing/2014/main" id="{7A8D57B7-3924-009D-4BFA-09727B66D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3192" y="2982781"/>
                      <a:ext cx="235314" cy="355084"/>
                    </a:xfrm>
                    <a:custGeom>
                      <a:avLst/>
                      <a:gdLst>
                        <a:gd name="connsiteX0" fmla="*/ 67069 w 342931"/>
                        <a:gd name="connsiteY0" fmla="*/ 52069 h 516897"/>
                        <a:gd name="connsiteX1" fmla="*/ 157759 w 342931"/>
                        <a:gd name="connsiteY1" fmla="*/ 326035 h 516897"/>
                        <a:gd name="connsiteX2" fmla="*/ 342931 w 342931"/>
                        <a:gd name="connsiteY2" fmla="*/ 508794 h 516897"/>
                        <a:gd name="connsiteX3" fmla="*/ 329311 w 342931"/>
                        <a:gd name="connsiteY3" fmla="*/ 516897 h 516897"/>
                        <a:gd name="connsiteX4" fmla="*/ 134483 w 342931"/>
                        <a:gd name="connsiteY4" fmla="*/ 345863 h 516897"/>
                        <a:gd name="connsiteX5" fmla="*/ 43276 w 342931"/>
                        <a:gd name="connsiteY5" fmla="*/ 177586 h 516897"/>
                        <a:gd name="connsiteX6" fmla="*/ 0 w 342931"/>
                        <a:gd name="connsiteY6" fmla="*/ 31896 h 516897"/>
                        <a:gd name="connsiteX7" fmla="*/ 60000 w 342931"/>
                        <a:gd name="connsiteY7" fmla="*/ 0 h 516897"/>
                        <a:gd name="connsiteX8" fmla="*/ 67069 w 342931"/>
                        <a:gd name="connsiteY8" fmla="*/ 51897 h 516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42931" h="516897">
                          <a:moveTo>
                            <a:pt x="67069" y="52069"/>
                          </a:moveTo>
                          <a:lnTo>
                            <a:pt x="157759" y="326035"/>
                          </a:lnTo>
                          <a:lnTo>
                            <a:pt x="342931" y="508794"/>
                          </a:lnTo>
                          <a:cubicBezTo>
                            <a:pt x="335862" y="514139"/>
                            <a:pt x="329311" y="516897"/>
                            <a:pt x="329311" y="516897"/>
                          </a:cubicBezTo>
                          <a:lnTo>
                            <a:pt x="134483" y="345863"/>
                          </a:lnTo>
                          <a:cubicBezTo>
                            <a:pt x="134483" y="345863"/>
                            <a:pt x="81207" y="277587"/>
                            <a:pt x="43276" y="177586"/>
                          </a:cubicBezTo>
                          <a:cubicBezTo>
                            <a:pt x="22414" y="122586"/>
                            <a:pt x="0" y="31896"/>
                            <a:pt x="0" y="31896"/>
                          </a:cubicBezTo>
                          <a:lnTo>
                            <a:pt x="60000" y="0"/>
                          </a:lnTo>
                          <a:lnTo>
                            <a:pt x="67069" y="51897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grpSp>
                <p:nvGrpSpPr>
                  <p:cNvPr id="2514" name="Group 2513">
                    <a:extLst>
                      <a:ext uri="{FF2B5EF4-FFF2-40B4-BE49-F238E27FC236}">
                        <a16:creationId xmlns:a16="http://schemas.microsoft.com/office/drawing/2014/main" id="{66DE0258-55F7-E2C7-30C3-3D665659F9BF}"/>
                      </a:ext>
                    </a:extLst>
                  </p:cNvPr>
                  <p:cNvGrpSpPr/>
                  <p:nvPr/>
                </p:nvGrpSpPr>
                <p:grpSpPr>
                  <a:xfrm>
                    <a:off x="6044836" y="2753304"/>
                    <a:ext cx="354830" cy="342947"/>
                    <a:chOff x="6044836" y="2753304"/>
                    <a:chExt cx="354830" cy="342947"/>
                  </a:xfrm>
                </p:grpSpPr>
                <p:grpSp>
                  <p:nvGrpSpPr>
                    <p:cNvPr id="2510" name="Group 2509">
                      <a:extLst>
                        <a:ext uri="{FF2B5EF4-FFF2-40B4-BE49-F238E27FC236}">
                          <a16:creationId xmlns:a16="http://schemas.microsoft.com/office/drawing/2014/main" id="{ACF542EE-6147-DC62-E1D4-F561FED701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82295" y="2755275"/>
                      <a:ext cx="217371" cy="246812"/>
                      <a:chOff x="6182295" y="2755275"/>
                      <a:chExt cx="217371" cy="246812"/>
                    </a:xfrm>
                  </p:grpSpPr>
                  <p:sp>
                    <p:nvSpPr>
                      <p:cNvPr id="315" name="Freeform: Shape 314">
                        <a:extLst>
                          <a:ext uri="{FF2B5EF4-FFF2-40B4-BE49-F238E27FC236}">
                            <a16:creationId xmlns:a16="http://schemas.microsoft.com/office/drawing/2014/main" id="{DDA57E77-CC92-4571-A65D-7C1C72625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0101" y="2951632"/>
                        <a:ext cx="69565" cy="50455"/>
                      </a:xfrm>
                      <a:custGeom>
                        <a:avLst/>
                        <a:gdLst>
                          <a:gd name="connsiteX0" fmla="*/ 173 w 101379"/>
                          <a:gd name="connsiteY0" fmla="*/ 16034 h 73448"/>
                          <a:gd name="connsiteX1" fmla="*/ 27414 w 101379"/>
                          <a:gd name="connsiteY1" fmla="*/ 40173 h 73448"/>
                          <a:gd name="connsiteX2" fmla="*/ 43276 w 101379"/>
                          <a:gd name="connsiteY2" fmla="*/ 52759 h 73448"/>
                          <a:gd name="connsiteX3" fmla="*/ 51724 w 101379"/>
                          <a:gd name="connsiteY3" fmla="*/ 61897 h 73448"/>
                          <a:gd name="connsiteX4" fmla="*/ 62931 w 101379"/>
                          <a:gd name="connsiteY4" fmla="*/ 73448 h 73448"/>
                          <a:gd name="connsiteX5" fmla="*/ 66724 w 101379"/>
                          <a:gd name="connsiteY5" fmla="*/ 72759 h 73448"/>
                          <a:gd name="connsiteX6" fmla="*/ 60000 w 101379"/>
                          <a:gd name="connsiteY6" fmla="*/ 57242 h 73448"/>
                          <a:gd name="connsiteX7" fmla="*/ 48793 w 101379"/>
                          <a:gd name="connsiteY7" fmla="*/ 44311 h 73448"/>
                          <a:gd name="connsiteX8" fmla="*/ 66034 w 101379"/>
                          <a:gd name="connsiteY8" fmla="*/ 51724 h 73448"/>
                          <a:gd name="connsiteX9" fmla="*/ 81034 w 101379"/>
                          <a:gd name="connsiteY9" fmla="*/ 53793 h 73448"/>
                          <a:gd name="connsiteX10" fmla="*/ 97586 w 101379"/>
                          <a:gd name="connsiteY10" fmla="*/ 51207 h 73448"/>
                          <a:gd name="connsiteX11" fmla="*/ 98621 w 101379"/>
                          <a:gd name="connsiteY11" fmla="*/ 45172 h 73448"/>
                          <a:gd name="connsiteX12" fmla="*/ 101380 w 101379"/>
                          <a:gd name="connsiteY12" fmla="*/ 39828 h 73448"/>
                          <a:gd name="connsiteX13" fmla="*/ 82414 w 101379"/>
                          <a:gd name="connsiteY13" fmla="*/ 33621 h 73448"/>
                          <a:gd name="connsiteX14" fmla="*/ 71207 w 101379"/>
                          <a:gd name="connsiteY14" fmla="*/ 27586 h 73448"/>
                          <a:gd name="connsiteX15" fmla="*/ 40172 w 101379"/>
                          <a:gd name="connsiteY15" fmla="*/ 7241 h 73448"/>
                          <a:gd name="connsiteX16" fmla="*/ 10862 w 101379"/>
                          <a:gd name="connsiteY16" fmla="*/ 0 h 73448"/>
                          <a:gd name="connsiteX17" fmla="*/ 0 w 101379"/>
                          <a:gd name="connsiteY17" fmla="*/ 15862 h 734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101379" h="73448">
                            <a:moveTo>
                              <a:pt x="173" y="16034"/>
                            </a:moveTo>
                            <a:lnTo>
                              <a:pt x="27414" y="40173"/>
                            </a:lnTo>
                            <a:lnTo>
                              <a:pt x="43276" y="52759"/>
                            </a:lnTo>
                            <a:lnTo>
                              <a:pt x="51724" y="61897"/>
                            </a:lnTo>
                            <a:cubicBezTo>
                              <a:pt x="51724" y="61897"/>
                              <a:pt x="60518" y="73448"/>
                              <a:pt x="62931" y="73448"/>
                            </a:cubicBezTo>
                            <a:cubicBezTo>
                              <a:pt x="65345" y="73448"/>
                              <a:pt x="66724" y="72759"/>
                              <a:pt x="66724" y="72759"/>
                            </a:cubicBezTo>
                            <a:lnTo>
                              <a:pt x="60000" y="57242"/>
                            </a:lnTo>
                            <a:lnTo>
                              <a:pt x="48793" y="44311"/>
                            </a:lnTo>
                            <a:lnTo>
                              <a:pt x="66034" y="51724"/>
                            </a:lnTo>
                            <a:lnTo>
                              <a:pt x="81034" y="53793"/>
                            </a:lnTo>
                            <a:cubicBezTo>
                              <a:pt x="81034" y="53793"/>
                              <a:pt x="94311" y="54828"/>
                              <a:pt x="97586" y="51207"/>
                            </a:cubicBezTo>
                            <a:cubicBezTo>
                              <a:pt x="100690" y="47759"/>
                              <a:pt x="98621" y="45172"/>
                              <a:pt x="98621" y="45172"/>
                            </a:cubicBezTo>
                            <a:cubicBezTo>
                              <a:pt x="98621" y="45172"/>
                              <a:pt x="101380" y="42759"/>
                              <a:pt x="101380" y="39828"/>
                            </a:cubicBezTo>
                            <a:cubicBezTo>
                              <a:pt x="101380" y="37069"/>
                              <a:pt x="82414" y="33621"/>
                              <a:pt x="82414" y="33621"/>
                            </a:cubicBezTo>
                            <a:lnTo>
                              <a:pt x="71207" y="27586"/>
                            </a:lnTo>
                            <a:lnTo>
                              <a:pt x="40172" y="7241"/>
                            </a:lnTo>
                            <a:lnTo>
                              <a:pt x="10862" y="0"/>
                            </a:lnTo>
                            <a:lnTo>
                              <a:pt x="0" y="15862"/>
                            </a:lnTo>
                            <a:close/>
                          </a:path>
                        </a:pathLst>
                      </a:custGeom>
                      <a:solidFill>
                        <a:srgbClr val="A7776B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317" name="Freeform: Shape 316">
                        <a:extLst>
                          <a:ext uri="{FF2B5EF4-FFF2-40B4-BE49-F238E27FC236}">
                            <a16:creationId xmlns:a16="http://schemas.microsoft.com/office/drawing/2014/main" id="{95C8B81D-28F1-5163-D1BA-3A0EB2D889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2295" y="2755275"/>
                        <a:ext cx="166617" cy="213530"/>
                      </a:xfrm>
                      <a:custGeom>
                        <a:avLst/>
                        <a:gdLst>
                          <a:gd name="connsiteX0" fmla="*/ 242817 w 242816"/>
                          <a:gd name="connsiteY0" fmla="*/ 283596 h 310837"/>
                          <a:gd name="connsiteX1" fmla="*/ 233506 w 242816"/>
                          <a:gd name="connsiteY1" fmla="*/ 303251 h 310837"/>
                          <a:gd name="connsiteX2" fmla="*/ 222989 w 242816"/>
                          <a:gd name="connsiteY2" fmla="*/ 310837 h 310837"/>
                          <a:gd name="connsiteX3" fmla="*/ 118506 w 242816"/>
                          <a:gd name="connsiteY3" fmla="*/ 200147 h 310837"/>
                          <a:gd name="connsiteX4" fmla="*/ 20920 w 242816"/>
                          <a:gd name="connsiteY4" fmla="*/ 122561 h 310837"/>
                          <a:gd name="connsiteX5" fmla="*/ 18161 w 242816"/>
                          <a:gd name="connsiteY5" fmla="*/ 4285 h 310837"/>
                          <a:gd name="connsiteX6" fmla="*/ 155920 w 242816"/>
                          <a:gd name="connsiteY6" fmla="*/ 163596 h 310837"/>
                          <a:gd name="connsiteX7" fmla="*/ 242644 w 242816"/>
                          <a:gd name="connsiteY7" fmla="*/ 283423 h 3108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242816" h="310837">
                            <a:moveTo>
                              <a:pt x="242817" y="283596"/>
                            </a:moveTo>
                            <a:cubicBezTo>
                              <a:pt x="242817" y="283596"/>
                              <a:pt x="239713" y="295492"/>
                              <a:pt x="233506" y="303251"/>
                            </a:cubicBezTo>
                            <a:cubicBezTo>
                              <a:pt x="227299" y="311010"/>
                              <a:pt x="222989" y="310837"/>
                              <a:pt x="222989" y="310837"/>
                            </a:cubicBezTo>
                            <a:cubicBezTo>
                              <a:pt x="222989" y="310837"/>
                              <a:pt x="127989" y="206354"/>
                              <a:pt x="118506" y="200147"/>
                            </a:cubicBezTo>
                            <a:cubicBezTo>
                              <a:pt x="107471" y="192906"/>
                              <a:pt x="20920" y="122561"/>
                              <a:pt x="20920" y="122561"/>
                            </a:cubicBezTo>
                            <a:cubicBezTo>
                              <a:pt x="20920" y="122561"/>
                              <a:pt x="-24253" y="-26922"/>
                              <a:pt x="18161" y="4285"/>
                            </a:cubicBezTo>
                            <a:cubicBezTo>
                              <a:pt x="60575" y="35492"/>
                              <a:pt x="155920" y="163596"/>
                              <a:pt x="155920" y="163596"/>
                            </a:cubicBezTo>
                            <a:lnTo>
                              <a:pt x="242644" y="283423"/>
                            </a:ln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318" name="Freeform: Shape 317">
                        <a:extLst>
                          <a:ext uri="{FF2B5EF4-FFF2-40B4-BE49-F238E27FC236}">
                            <a16:creationId xmlns:a16="http://schemas.microsoft.com/office/drawing/2014/main" id="{AF840499-6925-692B-0CD4-F93BF12C33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86120" y="2796949"/>
                        <a:ext cx="156285" cy="171856"/>
                      </a:xfrm>
                      <a:custGeom>
                        <a:avLst/>
                        <a:gdLst>
                          <a:gd name="connsiteX0" fmla="*/ 0 w 227759"/>
                          <a:gd name="connsiteY0" fmla="*/ 0 h 250172"/>
                          <a:gd name="connsiteX1" fmla="*/ 133104 w 227759"/>
                          <a:gd name="connsiteY1" fmla="*/ 129138 h 250172"/>
                          <a:gd name="connsiteX2" fmla="*/ 227759 w 227759"/>
                          <a:gd name="connsiteY2" fmla="*/ 242759 h 250172"/>
                          <a:gd name="connsiteX3" fmla="*/ 217587 w 227759"/>
                          <a:gd name="connsiteY3" fmla="*/ 250173 h 250172"/>
                          <a:gd name="connsiteX4" fmla="*/ 113104 w 227759"/>
                          <a:gd name="connsiteY4" fmla="*/ 139483 h 250172"/>
                          <a:gd name="connsiteX5" fmla="*/ 15517 w 227759"/>
                          <a:gd name="connsiteY5" fmla="*/ 61897 h 250172"/>
                          <a:gd name="connsiteX6" fmla="*/ 0 w 227759"/>
                          <a:gd name="connsiteY6" fmla="*/ 0 h 2501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7759" h="250172">
                            <a:moveTo>
                              <a:pt x="0" y="0"/>
                            </a:moveTo>
                            <a:lnTo>
                              <a:pt x="133104" y="129138"/>
                            </a:lnTo>
                            <a:lnTo>
                              <a:pt x="227759" y="242759"/>
                            </a:lnTo>
                            <a:cubicBezTo>
                              <a:pt x="221725" y="250173"/>
                              <a:pt x="217587" y="250173"/>
                              <a:pt x="217587" y="250173"/>
                            </a:cubicBezTo>
                            <a:cubicBezTo>
                              <a:pt x="217587" y="250173"/>
                              <a:pt x="122587" y="145690"/>
                              <a:pt x="113104" y="139483"/>
                            </a:cubicBezTo>
                            <a:cubicBezTo>
                              <a:pt x="102069" y="132242"/>
                              <a:pt x="15517" y="61897"/>
                              <a:pt x="15517" y="61897"/>
                            </a:cubicBezTo>
                            <a:cubicBezTo>
                              <a:pt x="15517" y="61897"/>
                              <a:pt x="6207" y="308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>
                          <a:lumMod val="75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sp>
                  <p:nvSpPr>
                    <p:cNvPr id="326" name="Freeform: Shape 325">
                      <a:extLst>
                        <a:ext uri="{FF2B5EF4-FFF2-40B4-BE49-F238E27FC236}">
                          <a16:creationId xmlns:a16="http://schemas.microsoft.com/office/drawing/2014/main" id="{C87EE048-5A0A-F2D8-BCF2-221B83999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977" y="2753304"/>
                      <a:ext cx="202470" cy="294837"/>
                    </a:xfrm>
                    <a:custGeom>
                      <a:avLst/>
                      <a:gdLst>
                        <a:gd name="connsiteX0" fmla="*/ 65757 w 295067"/>
                        <a:gd name="connsiteY0" fmla="*/ 30946 h 429196"/>
                        <a:gd name="connsiteX1" fmla="*/ 66102 w 295067"/>
                        <a:gd name="connsiteY1" fmla="*/ 30946 h 429196"/>
                        <a:gd name="connsiteX2" fmla="*/ 210412 w 295067"/>
                        <a:gd name="connsiteY2" fmla="*/ 12498 h 429196"/>
                        <a:gd name="connsiteX3" fmla="*/ 295068 w 295067"/>
                        <a:gd name="connsiteY3" fmla="*/ 348361 h 429196"/>
                        <a:gd name="connsiteX4" fmla="*/ 183688 w 295067"/>
                        <a:gd name="connsiteY4" fmla="*/ 407844 h 429196"/>
                        <a:gd name="connsiteX5" fmla="*/ 52826 w 295067"/>
                        <a:gd name="connsiteY5" fmla="*/ 429050 h 429196"/>
                        <a:gd name="connsiteX6" fmla="*/ 412 w 295067"/>
                        <a:gd name="connsiteY6" fmla="*/ 103015 h 429196"/>
                        <a:gd name="connsiteX7" fmla="*/ 65757 w 295067"/>
                        <a:gd name="connsiteY7" fmla="*/ 31291 h 429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95067" h="429196">
                          <a:moveTo>
                            <a:pt x="65757" y="30946"/>
                          </a:moveTo>
                          <a:cubicBezTo>
                            <a:pt x="65757" y="30946"/>
                            <a:pt x="65929" y="30946"/>
                            <a:pt x="66102" y="30946"/>
                          </a:cubicBezTo>
                          <a:cubicBezTo>
                            <a:pt x="128171" y="12153"/>
                            <a:pt x="184895" y="-16812"/>
                            <a:pt x="210412" y="12498"/>
                          </a:cubicBezTo>
                          <a:cubicBezTo>
                            <a:pt x="236102" y="41636"/>
                            <a:pt x="295068" y="348361"/>
                            <a:pt x="295068" y="348361"/>
                          </a:cubicBezTo>
                          <a:cubicBezTo>
                            <a:pt x="295068" y="348361"/>
                            <a:pt x="244723" y="383878"/>
                            <a:pt x="183688" y="407844"/>
                          </a:cubicBezTo>
                          <a:cubicBezTo>
                            <a:pt x="121447" y="432326"/>
                            <a:pt x="52826" y="429050"/>
                            <a:pt x="52826" y="429050"/>
                          </a:cubicBezTo>
                          <a:cubicBezTo>
                            <a:pt x="52826" y="429050"/>
                            <a:pt x="5240" y="147326"/>
                            <a:pt x="412" y="103015"/>
                          </a:cubicBezTo>
                          <a:cubicBezTo>
                            <a:pt x="-5278" y="51981"/>
                            <a:pt x="49550" y="36119"/>
                            <a:pt x="65757" y="3129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327" name="Freeform: Shape 326">
                      <a:extLst>
                        <a:ext uri="{FF2B5EF4-FFF2-40B4-BE49-F238E27FC236}">
                          <a16:creationId xmlns:a16="http://schemas.microsoft.com/office/drawing/2014/main" id="{62E87BA0-32DD-74E5-F1C2-090A149E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2489" y="2826659"/>
                      <a:ext cx="53830" cy="221230"/>
                    </a:xfrm>
                    <a:custGeom>
                      <a:avLst/>
                      <a:gdLst>
                        <a:gd name="connsiteX0" fmla="*/ 38965 w 78448"/>
                        <a:gd name="connsiteY0" fmla="*/ 321924 h 322046"/>
                        <a:gd name="connsiteX1" fmla="*/ 78448 w 78448"/>
                        <a:gd name="connsiteY1" fmla="*/ 320717 h 322046"/>
                        <a:gd name="connsiteX2" fmla="*/ 29138 w 78448"/>
                        <a:gd name="connsiteY2" fmla="*/ 544 h 322046"/>
                        <a:gd name="connsiteX3" fmla="*/ 0 w 78448"/>
                        <a:gd name="connsiteY3" fmla="*/ 85027 h 322046"/>
                        <a:gd name="connsiteX4" fmla="*/ 38965 w 78448"/>
                        <a:gd name="connsiteY4" fmla="*/ 321752 h 322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8448" h="322046">
                          <a:moveTo>
                            <a:pt x="38965" y="321924"/>
                          </a:moveTo>
                          <a:cubicBezTo>
                            <a:pt x="38965" y="321924"/>
                            <a:pt x="55000" y="322614"/>
                            <a:pt x="78448" y="320717"/>
                          </a:cubicBezTo>
                          <a:cubicBezTo>
                            <a:pt x="73103" y="272614"/>
                            <a:pt x="43965" y="14337"/>
                            <a:pt x="29138" y="544"/>
                          </a:cubicBezTo>
                          <a:cubicBezTo>
                            <a:pt x="22758" y="-5490"/>
                            <a:pt x="6034" y="39682"/>
                            <a:pt x="0" y="85027"/>
                          </a:cubicBezTo>
                          <a:cubicBezTo>
                            <a:pt x="15690" y="183131"/>
                            <a:pt x="38965" y="321752"/>
                            <a:pt x="38965" y="321752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2512" name="Group 2511">
                      <a:extLst>
                        <a:ext uri="{FF2B5EF4-FFF2-40B4-BE49-F238E27FC236}">
                          <a16:creationId xmlns:a16="http://schemas.microsoft.com/office/drawing/2014/main" id="{6F2A494F-DF76-41EB-526D-21D7A882EB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4836" y="2786859"/>
                      <a:ext cx="139060" cy="309392"/>
                      <a:chOff x="6044836" y="2786859"/>
                      <a:chExt cx="139060" cy="309392"/>
                    </a:xfrm>
                  </p:grpSpPr>
                  <p:sp>
                    <p:nvSpPr>
                      <p:cNvPr id="328" name="Freeform: Shape 327">
                        <a:extLst>
                          <a:ext uri="{FF2B5EF4-FFF2-40B4-BE49-F238E27FC236}">
                            <a16:creationId xmlns:a16="http://schemas.microsoft.com/office/drawing/2014/main" id="{F2F62265-7758-8BF6-AAF8-F29F9DC4F0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6611" y="3038093"/>
                        <a:ext cx="57285" cy="58158"/>
                      </a:xfrm>
                      <a:custGeom>
                        <a:avLst/>
                        <a:gdLst>
                          <a:gd name="connsiteX0" fmla="*/ 16552 w 83483"/>
                          <a:gd name="connsiteY0" fmla="*/ 0 h 84661"/>
                          <a:gd name="connsiteX1" fmla="*/ 39828 w 83483"/>
                          <a:gd name="connsiteY1" fmla="*/ 17414 h 84661"/>
                          <a:gd name="connsiteX2" fmla="*/ 60690 w 83483"/>
                          <a:gd name="connsiteY2" fmla="*/ 39483 h 84661"/>
                          <a:gd name="connsiteX3" fmla="*/ 70690 w 83483"/>
                          <a:gd name="connsiteY3" fmla="*/ 46897 h 84661"/>
                          <a:gd name="connsiteX4" fmla="*/ 83448 w 83483"/>
                          <a:gd name="connsiteY4" fmla="*/ 56897 h 84661"/>
                          <a:gd name="connsiteX5" fmla="*/ 83104 w 83483"/>
                          <a:gd name="connsiteY5" fmla="*/ 60862 h 84661"/>
                          <a:gd name="connsiteX6" fmla="*/ 67069 w 83483"/>
                          <a:gd name="connsiteY6" fmla="*/ 55862 h 84661"/>
                          <a:gd name="connsiteX7" fmla="*/ 57586 w 83483"/>
                          <a:gd name="connsiteY7" fmla="*/ 51207 h 84661"/>
                          <a:gd name="connsiteX8" fmla="*/ 63793 w 83483"/>
                          <a:gd name="connsiteY8" fmla="*/ 57759 h 84661"/>
                          <a:gd name="connsiteX9" fmla="*/ 82931 w 83483"/>
                          <a:gd name="connsiteY9" fmla="*/ 78104 h 84661"/>
                          <a:gd name="connsiteX10" fmla="*/ 76552 w 83483"/>
                          <a:gd name="connsiteY10" fmla="*/ 81897 h 84661"/>
                          <a:gd name="connsiteX11" fmla="*/ 68966 w 83483"/>
                          <a:gd name="connsiteY11" fmla="*/ 84655 h 84661"/>
                          <a:gd name="connsiteX12" fmla="*/ 39483 w 83483"/>
                          <a:gd name="connsiteY12" fmla="*/ 71035 h 84661"/>
                          <a:gd name="connsiteX13" fmla="*/ 19483 w 83483"/>
                          <a:gd name="connsiteY13" fmla="*/ 46552 h 84661"/>
                          <a:gd name="connsiteX14" fmla="*/ 0 w 83483"/>
                          <a:gd name="connsiteY14" fmla="*/ 22759 h 84661"/>
                          <a:gd name="connsiteX15" fmla="*/ 16552 w 83483"/>
                          <a:gd name="connsiteY15" fmla="*/ 0 h 846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83483" h="84661">
                            <a:moveTo>
                              <a:pt x="16552" y="0"/>
                            </a:moveTo>
                            <a:lnTo>
                              <a:pt x="39828" y="17414"/>
                            </a:lnTo>
                            <a:lnTo>
                              <a:pt x="60690" y="39483"/>
                            </a:lnTo>
                            <a:lnTo>
                              <a:pt x="70690" y="46897"/>
                            </a:lnTo>
                            <a:cubicBezTo>
                              <a:pt x="70690" y="46897"/>
                              <a:pt x="83104" y="54483"/>
                              <a:pt x="83448" y="56897"/>
                            </a:cubicBezTo>
                            <a:cubicBezTo>
                              <a:pt x="83621" y="59310"/>
                              <a:pt x="83104" y="60862"/>
                              <a:pt x="83104" y="60862"/>
                            </a:cubicBezTo>
                            <a:lnTo>
                              <a:pt x="67069" y="55862"/>
                            </a:lnTo>
                            <a:lnTo>
                              <a:pt x="57586" y="51207"/>
                            </a:lnTo>
                            <a:lnTo>
                              <a:pt x="63793" y="57759"/>
                            </a:lnTo>
                            <a:cubicBezTo>
                              <a:pt x="63793" y="57759"/>
                              <a:pt x="86207" y="74655"/>
                              <a:pt x="82931" y="78104"/>
                            </a:cubicBezTo>
                            <a:cubicBezTo>
                              <a:pt x="79828" y="81552"/>
                              <a:pt x="76552" y="81897"/>
                              <a:pt x="76552" y="81897"/>
                            </a:cubicBezTo>
                            <a:cubicBezTo>
                              <a:pt x="76552" y="81897"/>
                              <a:pt x="71724" y="84310"/>
                              <a:pt x="68966" y="84655"/>
                            </a:cubicBezTo>
                            <a:cubicBezTo>
                              <a:pt x="66207" y="85000"/>
                              <a:pt x="39483" y="71035"/>
                              <a:pt x="39483" y="71035"/>
                            </a:cubicBezTo>
                            <a:lnTo>
                              <a:pt x="19483" y="46552"/>
                            </a:lnTo>
                            <a:lnTo>
                              <a:pt x="0" y="22759"/>
                            </a:lnTo>
                            <a:lnTo>
                              <a:pt x="16552" y="0"/>
                            </a:lnTo>
                            <a:close/>
                          </a:path>
                        </a:pathLst>
                      </a:custGeom>
                      <a:solidFill>
                        <a:srgbClr val="A7776B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329" name="Freeform: Shape 328">
                        <a:extLst>
                          <a:ext uri="{FF2B5EF4-FFF2-40B4-BE49-F238E27FC236}">
                            <a16:creationId xmlns:a16="http://schemas.microsoft.com/office/drawing/2014/main" id="{2C463844-3815-2C8E-3DB1-4FBEBD4736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44836" y="2786859"/>
                        <a:ext cx="105200" cy="276342"/>
                      </a:xfrm>
                      <a:custGeom>
                        <a:avLst/>
                        <a:gdLst>
                          <a:gd name="connsiteX0" fmla="*/ 12277 w 153312"/>
                          <a:gd name="connsiteY0" fmla="*/ 36066 h 402273"/>
                          <a:gd name="connsiteX1" fmla="*/ 553 w 153312"/>
                          <a:gd name="connsiteY1" fmla="*/ 242619 h 402273"/>
                          <a:gd name="connsiteX2" fmla="*/ 126416 w 153312"/>
                          <a:gd name="connsiteY2" fmla="*/ 402274 h 402273"/>
                          <a:gd name="connsiteX3" fmla="*/ 153312 w 153312"/>
                          <a:gd name="connsiteY3" fmla="*/ 374170 h 402273"/>
                          <a:gd name="connsiteX4" fmla="*/ 56243 w 153312"/>
                          <a:gd name="connsiteY4" fmla="*/ 225205 h 402273"/>
                          <a:gd name="connsiteX5" fmla="*/ 90036 w 153312"/>
                          <a:gd name="connsiteY5" fmla="*/ 33308 h 402273"/>
                          <a:gd name="connsiteX6" fmla="*/ 12277 w 153312"/>
                          <a:gd name="connsiteY6" fmla="*/ 35894 h 4022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3312" h="402273">
                            <a:moveTo>
                              <a:pt x="12277" y="36066"/>
                            </a:moveTo>
                            <a:cubicBezTo>
                              <a:pt x="12277" y="36066"/>
                              <a:pt x="-3068" y="224170"/>
                              <a:pt x="553" y="242619"/>
                            </a:cubicBezTo>
                            <a:cubicBezTo>
                              <a:pt x="4174" y="261067"/>
                              <a:pt x="126416" y="402274"/>
                              <a:pt x="126416" y="402274"/>
                            </a:cubicBezTo>
                            <a:lnTo>
                              <a:pt x="153312" y="374170"/>
                            </a:lnTo>
                            <a:cubicBezTo>
                              <a:pt x="153312" y="374170"/>
                              <a:pt x="56933" y="234860"/>
                              <a:pt x="56243" y="225205"/>
                            </a:cubicBezTo>
                            <a:cubicBezTo>
                              <a:pt x="55553" y="215549"/>
                              <a:pt x="87105" y="53825"/>
                              <a:pt x="90036" y="33308"/>
                            </a:cubicBezTo>
                            <a:cubicBezTo>
                              <a:pt x="92967" y="12963"/>
                              <a:pt x="27105" y="-31520"/>
                              <a:pt x="12277" y="3589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</p:grpSp>
            </p:grpSp>
            <p:grpSp>
              <p:nvGrpSpPr>
                <p:cNvPr id="2499" name="Group 2498">
                  <a:extLst>
                    <a:ext uri="{FF2B5EF4-FFF2-40B4-BE49-F238E27FC236}">
                      <a16:creationId xmlns:a16="http://schemas.microsoft.com/office/drawing/2014/main" id="{3969E5CC-D7FE-8309-D5EF-576A098AFD04}"/>
                    </a:ext>
                  </a:extLst>
                </p:cNvPr>
                <p:cNvGrpSpPr/>
                <p:nvPr/>
              </p:nvGrpSpPr>
              <p:grpSpPr>
                <a:xfrm>
                  <a:off x="6308569" y="3310387"/>
                  <a:ext cx="50560" cy="82753"/>
                  <a:chOff x="6308569" y="3310387"/>
                  <a:chExt cx="50560" cy="82753"/>
                </a:xfrm>
              </p:grpSpPr>
              <p:sp>
                <p:nvSpPr>
                  <p:cNvPr id="313" name="Freeform: Shape 312">
                    <a:extLst>
                      <a:ext uri="{FF2B5EF4-FFF2-40B4-BE49-F238E27FC236}">
                        <a16:creationId xmlns:a16="http://schemas.microsoft.com/office/drawing/2014/main" id="{CA29B8A0-0140-C831-D87C-FA42625D86AE}"/>
                      </a:ext>
                    </a:extLst>
                  </p:cNvPr>
                  <p:cNvSpPr/>
                  <p:nvPr/>
                </p:nvSpPr>
                <p:spPr>
                  <a:xfrm>
                    <a:off x="6308569" y="3312638"/>
                    <a:ext cx="38214" cy="80502"/>
                  </a:xfrm>
                  <a:custGeom>
                    <a:avLst/>
                    <a:gdLst>
                      <a:gd name="connsiteX0" fmla="*/ 0 w 55691"/>
                      <a:gd name="connsiteY0" fmla="*/ 35690 h 117187"/>
                      <a:gd name="connsiteX1" fmla="*/ 25862 w 55691"/>
                      <a:gd name="connsiteY1" fmla="*/ 78966 h 117187"/>
                      <a:gd name="connsiteX2" fmla="*/ 54483 w 55691"/>
                      <a:gd name="connsiteY2" fmla="*/ 116380 h 117187"/>
                      <a:gd name="connsiteX3" fmla="*/ 12758 w 55691"/>
                      <a:gd name="connsiteY3" fmla="*/ 0 h 117187"/>
                      <a:gd name="connsiteX4" fmla="*/ 0 w 55691"/>
                      <a:gd name="connsiteY4" fmla="*/ 35690 h 11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691" h="117187">
                        <a:moveTo>
                          <a:pt x="0" y="35690"/>
                        </a:moveTo>
                        <a:cubicBezTo>
                          <a:pt x="0" y="35690"/>
                          <a:pt x="20690" y="66552"/>
                          <a:pt x="25862" y="78966"/>
                        </a:cubicBezTo>
                        <a:cubicBezTo>
                          <a:pt x="31034" y="91380"/>
                          <a:pt x="44828" y="122586"/>
                          <a:pt x="54483" y="116380"/>
                        </a:cubicBezTo>
                        <a:cubicBezTo>
                          <a:pt x="64138" y="110173"/>
                          <a:pt x="12758" y="0"/>
                          <a:pt x="12758" y="0"/>
                        </a:cubicBezTo>
                        <a:lnTo>
                          <a:pt x="0" y="3569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EE3ECC8B-CE8B-CF2C-B29C-9B357FB46036}"/>
                      </a:ext>
                    </a:extLst>
                  </p:cNvPr>
                  <p:cNvSpPr/>
                  <p:nvPr/>
                </p:nvSpPr>
                <p:spPr>
                  <a:xfrm>
                    <a:off x="6312876" y="3310387"/>
                    <a:ext cx="46253" cy="82413"/>
                  </a:xfrm>
                  <a:custGeom>
                    <a:avLst/>
                    <a:gdLst>
                      <a:gd name="connsiteX0" fmla="*/ 8034 w 67406"/>
                      <a:gd name="connsiteY0" fmla="*/ 1553 h 119969"/>
                      <a:gd name="connsiteX1" fmla="*/ 13551 w 67406"/>
                      <a:gd name="connsiteY1" fmla="*/ 54311 h 119969"/>
                      <a:gd name="connsiteX2" fmla="*/ 48206 w 67406"/>
                      <a:gd name="connsiteY2" fmla="*/ 119656 h 119969"/>
                      <a:gd name="connsiteX3" fmla="*/ 66482 w 67406"/>
                      <a:gd name="connsiteY3" fmla="*/ 75691 h 119969"/>
                      <a:gd name="connsiteX4" fmla="*/ 39241 w 67406"/>
                      <a:gd name="connsiteY4" fmla="*/ 29484 h 119969"/>
                      <a:gd name="connsiteX5" fmla="*/ 8034 w 67406"/>
                      <a:gd name="connsiteY5" fmla="*/ 1553 h 1199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406" h="119969">
                        <a:moveTo>
                          <a:pt x="8034" y="1553"/>
                        </a:moveTo>
                        <a:cubicBezTo>
                          <a:pt x="-9380" y="8794"/>
                          <a:pt x="5793" y="40173"/>
                          <a:pt x="13551" y="54311"/>
                        </a:cubicBezTo>
                        <a:cubicBezTo>
                          <a:pt x="21310" y="68449"/>
                          <a:pt x="38207" y="124656"/>
                          <a:pt x="48206" y="119656"/>
                        </a:cubicBezTo>
                        <a:cubicBezTo>
                          <a:pt x="58206" y="114656"/>
                          <a:pt x="70965" y="92415"/>
                          <a:pt x="66482" y="75691"/>
                        </a:cubicBezTo>
                        <a:cubicBezTo>
                          <a:pt x="61999" y="58794"/>
                          <a:pt x="43723" y="38794"/>
                          <a:pt x="39241" y="29484"/>
                        </a:cubicBezTo>
                        <a:cubicBezTo>
                          <a:pt x="34758" y="20346"/>
                          <a:pt x="28034" y="-6723"/>
                          <a:pt x="8034" y="155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</p:grpSp>
        </p:grpSp>
        <p:grpSp>
          <p:nvGrpSpPr>
            <p:cNvPr id="2333" name="Group 2332">
              <a:extLst>
                <a:ext uri="{FF2B5EF4-FFF2-40B4-BE49-F238E27FC236}">
                  <a16:creationId xmlns:a16="http://schemas.microsoft.com/office/drawing/2014/main" id="{656E81F4-4561-983E-4A61-A555A2FF83FC}"/>
                </a:ext>
              </a:extLst>
            </p:cNvPr>
            <p:cNvGrpSpPr/>
            <p:nvPr/>
          </p:nvGrpSpPr>
          <p:grpSpPr>
            <a:xfrm>
              <a:off x="8101586" y="3594860"/>
              <a:ext cx="755135" cy="1373319"/>
              <a:chOff x="6901099" y="3357939"/>
              <a:chExt cx="755135" cy="1373319"/>
            </a:xfrm>
          </p:grpSpPr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E8446C0E-3FBC-6409-9F92-9697A6FFDD43}"/>
                  </a:ext>
                </a:extLst>
              </p:cNvPr>
              <p:cNvSpPr/>
              <p:nvPr/>
            </p:nvSpPr>
            <p:spPr>
              <a:xfrm>
                <a:off x="6915280" y="4283556"/>
                <a:ext cx="740954" cy="447702"/>
              </a:xfrm>
              <a:custGeom>
                <a:avLst/>
                <a:gdLst>
                  <a:gd name="connsiteX0" fmla="*/ 757932 w 995691"/>
                  <a:gd name="connsiteY0" fmla="*/ 595001 h 595000"/>
                  <a:gd name="connsiteX1" fmla="*/ 727933 w 995691"/>
                  <a:gd name="connsiteY1" fmla="*/ 587760 h 595000"/>
                  <a:gd name="connsiteX2" fmla="*/ 372587 w 995691"/>
                  <a:gd name="connsiteY2" fmla="*/ 380518 h 595000"/>
                  <a:gd name="connsiteX3" fmla="*/ 17241 w 995691"/>
                  <a:gd name="connsiteY3" fmla="*/ 173276 h 595000"/>
                  <a:gd name="connsiteX4" fmla="*/ 0 w 995691"/>
                  <a:gd name="connsiteY4" fmla="*/ 145862 h 595000"/>
                  <a:gd name="connsiteX5" fmla="*/ 20690 w 995691"/>
                  <a:gd name="connsiteY5" fmla="*/ 114828 h 595000"/>
                  <a:gd name="connsiteX6" fmla="*/ 153448 w 995691"/>
                  <a:gd name="connsiteY6" fmla="*/ 9310 h 595000"/>
                  <a:gd name="connsiteX7" fmla="*/ 189828 w 995691"/>
                  <a:gd name="connsiteY7" fmla="*/ 0 h 595000"/>
                  <a:gd name="connsiteX8" fmla="*/ 219828 w 995691"/>
                  <a:gd name="connsiteY8" fmla="*/ 7241 h 595000"/>
                  <a:gd name="connsiteX9" fmla="*/ 599139 w 995691"/>
                  <a:gd name="connsiteY9" fmla="*/ 225000 h 595000"/>
                  <a:gd name="connsiteX10" fmla="*/ 978450 w 995691"/>
                  <a:gd name="connsiteY10" fmla="*/ 442759 h 595000"/>
                  <a:gd name="connsiteX11" fmla="*/ 995692 w 995691"/>
                  <a:gd name="connsiteY11" fmla="*/ 470173 h 595000"/>
                  <a:gd name="connsiteX12" fmla="*/ 975002 w 995691"/>
                  <a:gd name="connsiteY12" fmla="*/ 501208 h 595000"/>
                  <a:gd name="connsiteX13" fmla="*/ 794312 w 995691"/>
                  <a:gd name="connsiteY13" fmla="*/ 585690 h 595000"/>
                  <a:gd name="connsiteX14" fmla="*/ 757932 w 995691"/>
                  <a:gd name="connsiteY14" fmla="*/ 595001 h 59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5691" h="595000">
                    <a:moveTo>
                      <a:pt x="757932" y="595001"/>
                    </a:moveTo>
                    <a:cubicBezTo>
                      <a:pt x="746554" y="595001"/>
                      <a:pt x="736209" y="592587"/>
                      <a:pt x="727933" y="587760"/>
                    </a:cubicBezTo>
                    <a:lnTo>
                      <a:pt x="372587" y="380518"/>
                    </a:lnTo>
                    <a:lnTo>
                      <a:pt x="17241" y="173276"/>
                    </a:lnTo>
                    <a:cubicBezTo>
                      <a:pt x="6379" y="166897"/>
                      <a:pt x="0" y="156897"/>
                      <a:pt x="0" y="145862"/>
                    </a:cubicBezTo>
                    <a:cubicBezTo>
                      <a:pt x="0" y="133621"/>
                      <a:pt x="7586" y="122414"/>
                      <a:pt x="20690" y="114828"/>
                    </a:cubicBezTo>
                    <a:lnTo>
                      <a:pt x="153448" y="9310"/>
                    </a:lnTo>
                    <a:cubicBezTo>
                      <a:pt x="163793" y="3276"/>
                      <a:pt x="176725" y="0"/>
                      <a:pt x="189828" y="0"/>
                    </a:cubicBezTo>
                    <a:cubicBezTo>
                      <a:pt x="201208" y="0"/>
                      <a:pt x="211552" y="2414"/>
                      <a:pt x="219828" y="7241"/>
                    </a:cubicBezTo>
                    <a:lnTo>
                      <a:pt x="599139" y="225000"/>
                    </a:lnTo>
                    <a:lnTo>
                      <a:pt x="978450" y="442759"/>
                    </a:lnTo>
                    <a:cubicBezTo>
                      <a:pt x="989312" y="449139"/>
                      <a:pt x="995692" y="459139"/>
                      <a:pt x="995692" y="470173"/>
                    </a:cubicBezTo>
                    <a:cubicBezTo>
                      <a:pt x="995692" y="482415"/>
                      <a:pt x="988105" y="493622"/>
                      <a:pt x="975002" y="501208"/>
                    </a:cubicBezTo>
                    <a:lnTo>
                      <a:pt x="794312" y="585690"/>
                    </a:lnTo>
                    <a:cubicBezTo>
                      <a:pt x="783967" y="591725"/>
                      <a:pt x="771036" y="595001"/>
                      <a:pt x="757932" y="595001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20000"/>
                </a:schemeClr>
              </a:solidFill>
              <a:ln w="172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/>
              </a:p>
            </p:txBody>
          </p:sp>
          <p:grpSp>
            <p:nvGrpSpPr>
              <p:cNvPr id="2332" name="Group 2331">
                <a:extLst>
                  <a:ext uri="{FF2B5EF4-FFF2-40B4-BE49-F238E27FC236}">
                    <a16:creationId xmlns:a16="http://schemas.microsoft.com/office/drawing/2014/main" id="{1C50AF5C-264D-CF96-6DE2-E8953AE99E2F}"/>
                  </a:ext>
                </a:extLst>
              </p:cNvPr>
              <p:cNvGrpSpPr/>
              <p:nvPr/>
            </p:nvGrpSpPr>
            <p:grpSpPr>
              <a:xfrm>
                <a:off x="6901099" y="3357939"/>
                <a:ext cx="721964" cy="1358560"/>
                <a:chOff x="6901099" y="3357939"/>
                <a:chExt cx="721964" cy="1358560"/>
              </a:xfrm>
            </p:grpSpPr>
            <p:grpSp>
              <p:nvGrpSpPr>
                <p:cNvPr id="2330" name="Group 2329">
                  <a:extLst>
                    <a:ext uri="{FF2B5EF4-FFF2-40B4-BE49-F238E27FC236}">
                      <a16:creationId xmlns:a16="http://schemas.microsoft.com/office/drawing/2014/main" id="{C6B8D6FC-A462-835E-C425-EF3C739AA3FE}"/>
                    </a:ext>
                  </a:extLst>
                </p:cNvPr>
                <p:cNvGrpSpPr/>
                <p:nvPr/>
              </p:nvGrpSpPr>
              <p:grpSpPr>
                <a:xfrm>
                  <a:off x="6901099" y="3357939"/>
                  <a:ext cx="633888" cy="1358560"/>
                  <a:chOff x="6901099" y="3357939"/>
                  <a:chExt cx="633888" cy="1358560"/>
                </a:xfrm>
              </p:grpSpPr>
              <p:grpSp>
                <p:nvGrpSpPr>
                  <p:cNvPr id="2329" name="Group 2328">
                    <a:extLst>
                      <a:ext uri="{FF2B5EF4-FFF2-40B4-BE49-F238E27FC236}">
                        <a16:creationId xmlns:a16="http://schemas.microsoft.com/office/drawing/2014/main" id="{6C4CC95B-0145-DD7C-2B71-C09DE1CE9B6F}"/>
                      </a:ext>
                    </a:extLst>
                  </p:cNvPr>
                  <p:cNvGrpSpPr/>
                  <p:nvPr/>
                </p:nvGrpSpPr>
                <p:grpSpPr>
                  <a:xfrm>
                    <a:off x="7000858" y="3357939"/>
                    <a:ext cx="534129" cy="1358560"/>
                    <a:chOff x="7000858" y="3357939"/>
                    <a:chExt cx="534129" cy="1358560"/>
                  </a:xfrm>
                </p:grpSpPr>
                <p:grpSp>
                  <p:nvGrpSpPr>
                    <p:cNvPr id="2320" name="Group 2319">
                      <a:extLst>
                        <a:ext uri="{FF2B5EF4-FFF2-40B4-BE49-F238E27FC236}">
                          <a16:creationId xmlns:a16="http://schemas.microsoft.com/office/drawing/2014/main" id="{75C4FE9B-FFFC-9921-180F-D111F1FA1B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00858" y="3357939"/>
                      <a:ext cx="524120" cy="1358560"/>
                      <a:chOff x="7000858" y="3357939"/>
                      <a:chExt cx="524120" cy="1358560"/>
                    </a:xfrm>
                  </p:grpSpPr>
                  <p:grpSp>
                    <p:nvGrpSpPr>
                      <p:cNvPr id="2319" name="Group 2318">
                        <a:extLst>
                          <a:ext uri="{FF2B5EF4-FFF2-40B4-BE49-F238E27FC236}">
                            <a16:creationId xmlns:a16="http://schemas.microsoft.com/office/drawing/2014/main" id="{FC153DAC-ABE8-BCB7-247E-7660F5A425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00858" y="3357939"/>
                        <a:ext cx="524120" cy="1358560"/>
                        <a:chOff x="7000858" y="3357939"/>
                        <a:chExt cx="524120" cy="1358560"/>
                      </a:xfrm>
                    </p:grpSpPr>
                    <p:sp>
                      <p:nvSpPr>
                        <p:cNvPr id="608" name="Freeform: Shape 607">
                          <a:extLst>
                            <a:ext uri="{FF2B5EF4-FFF2-40B4-BE49-F238E27FC236}">
                              <a16:creationId xmlns:a16="http://schemas.microsoft.com/office/drawing/2014/main" id="{DE885E14-3C07-CF1A-080F-89D8CA05F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21037" y="3357939"/>
                          <a:ext cx="503941" cy="1356395"/>
                        </a:xfrm>
                        <a:custGeom>
                          <a:avLst/>
                          <a:gdLst>
                            <a:gd name="connsiteX0" fmla="*/ 577023 w 677195"/>
                            <a:gd name="connsiteY0" fmla="*/ 1773086 h 1802662"/>
                            <a:gd name="connsiteX1" fmla="*/ 112194 w 677195"/>
                            <a:gd name="connsiteY1" fmla="*/ 1504810 h 1802662"/>
                            <a:gd name="connsiteX2" fmla="*/ 17194 w 677195"/>
                            <a:gd name="connsiteY2" fmla="*/ 1323430 h 1802662"/>
                            <a:gd name="connsiteX3" fmla="*/ 17194 w 677195"/>
                            <a:gd name="connsiteY3" fmla="*/ 85669 h 1802662"/>
                            <a:gd name="connsiteX4" fmla="*/ 5643 w 677195"/>
                            <a:gd name="connsiteY4" fmla="*/ 29463 h 1802662"/>
                            <a:gd name="connsiteX5" fmla="*/ 53229 w 677195"/>
                            <a:gd name="connsiteY5" fmla="*/ 6187 h 1802662"/>
                            <a:gd name="connsiteX6" fmla="*/ 117367 w 677195"/>
                            <a:gd name="connsiteY6" fmla="*/ 9980 h 1802662"/>
                            <a:gd name="connsiteX7" fmla="*/ 582196 w 677195"/>
                            <a:gd name="connsiteY7" fmla="*/ 278256 h 1802662"/>
                            <a:gd name="connsiteX8" fmla="*/ 677196 w 677195"/>
                            <a:gd name="connsiteY8" fmla="*/ 459636 h 1802662"/>
                            <a:gd name="connsiteX9" fmla="*/ 677196 w 677195"/>
                            <a:gd name="connsiteY9" fmla="*/ 1697396 h 1802662"/>
                            <a:gd name="connsiteX10" fmla="*/ 646161 w 677195"/>
                            <a:gd name="connsiteY10" fmla="*/ 1773086 h 1802662"/>
                            <a:gd name="connsiteX11" fmla="*/ 589265 w 677195"/>
                            <a:gd name="connsiteY11" fmla="*/ 1801707 h 1802662"/>
                            <a:gd name="connsiteX12" fmla="*/ 577023 w 677195"/>
                            <a:gd name="connsiteY12" fmla="*/ 1773258 h 18026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677195" h="1802662">
                              <a:moveTo>
                                <a:pt x="577023" y="1773086"/>
                              </a:moveTo>
                              <a:lnTo>
                                <a:pt x="112194" y="1504810"/>
                              </a:lnTo>
                              <a:cubicBezTo>
                                <a:pt x="59780" y="1474465"/>
                                <a:pt x="17194" y="1393258"/>
                                <a:pt x="17194" y="1323430"/>
                              </a:cubicBezTo>
                              <a:lnTo>
                                <a:pt x="17194" y="85669"/>
                              </a:lnTo>
                              <a:cubicBezTo>
                                <a:pt x="17194" y="50152"/>
                                <a:pt x="-11943" y="42221"/>
                                <a:pt x="5643" y="29463"/>
                              </a:cubicBezTo>
                              <a:cubicBezTo>
                                <a:pt x="6332" y="28945"/>
                                <a:pt x="52539" y="6359"/>
                                <a:pt x="53229" y="6187"/>
                              </a:cubicBezTo>
                              <a:cubicBezTo>
                                <a:pt x="72194" y="-1055"/>
                                <a:pt x="92712" y="-4331"/>
                                <a:pt x="117367" y="9980"/>
                              </a:cubicBezTo>
                              <a:lnTo>
                                <a:pt x="582196" y="278256"/>
                              </a:lnTo>
                              <a:cubicBezTo>
                                <a:pt x="634610" y="308601"/>
                                <a:pt x="677196" y="389808"/>
                                <a:pt x="677196" y="459636"/>
                              </a:cubicBezTo>
                              <a:lnTo>
                                <a:pt x="677196" y="1697396"/>
                              </a:lnTo>
                              <a:cubicBezTo>
                                <a:pt x="677196" y="1734465"/>
                                <a:pt x="665127" y="1761017"/>
                                <a:pt x="646161" y="1773086"/>
                              </a:cubicBezTo>
                              <a:cubicBezTo>
                                <a:pt x="644954" y="1773776"/>
                                <a:pt x="590471" y="1801189"/>
                                <a:pt x="589265" y="1801707"/>
                              </a:cubicBezTo>
                              <a:cubicBezTo>
                                <a:pt x="572368" y="1807396"/>
                                <a:pt x="599954" y="1786362"/>
                                <a:pt x="577023" y="1773258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/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581" name="Freeform: Shape 580">
                          <a:extLst>
                            <a:ext uri="{FF2B5EF4-FFF2-40B4-BE49-F238E27FC236}">
                              <a16:creationId xmlns:a16="http://schemas.microsoft.com/office/drawing/2014/main" id="{D1BD9DAA-8684-A2D0-66D1-AD615C7E60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00858" y="3375666"/>
                          <a:ext cx="487297" cy="1340833"/>
                        </a:xfrm>
                        <a:custGeom>
                          <a:avLst/>
                          <a:gdLst>
                            <a:gd name="connsiteX0" fmla="*/ 559829 w 654828"/>
                            <a:gd name="connsiteY0" fmla="*/ 1770560 h 1781979"/>
                            <a:gd name="connsiteX1" fmla="*/ 95000 w 654828"/>
                            <a:gd name="connsiteY1" fmla="*/ 1502284 h 1781979"/>
                            <a:gd name="connsiteX2" fmla="*/ 0 w 654828"/>
                            <a:gd name="connsiteY2" fmla="*/ 1320904 h 1781979"/>
                            <a:gd name="connsiteX3" fmla="*/ 0 w 654828"/>
                            <a:gd name="connsiteY3" fmla="*/ 83144 h 1781979"/>
                            <a:gd name="connsiteX4" fmla="*/ 95000 w 654828"/>
                            <a:gd name="connsiteY4" fmla="*/ 11419 h 1781979"/>
                            <a:gd name="connsiteX5" fmla="*/ 559829 w 654828"/>
                            <a:gd name="connsiteY5" fmla="*/ 279696 h 1781979"/>
                            <a:gd name="connsiteX6" fmla="*/ 654829 w 654828"/>
                            <a:gd name="connsiteY6" fmla="*/ 461075 h 1781979"/>
                            <a:gd name="connsiteX7" fmla="*/ 654829 w 654828"/>
                            <a:gd name="connsiteY7" fmla="*/ 1698836 h 1781979"/>
                            <a:gd name="connsiteX8" fmla="*/ 559829 w 654828"/>
                            <a:gd name="connsiteY8" fmla="*/ 1770560 h 178197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54828" h="1781979">
                              <a:moveTo>
                                <a:pt x="559829" y="1770560"/>
                              </a:moveTo>
                              <a:lnTo>
                                <a:pt x="95000" y="1502284"/>
                              </a:lnTo>
                              <a:cubicBezTo>
                                <a:pt x="42586" y="1471939"/>
                                <a:pt x="0" y="1390732"/>
                                <a:pt x="0" y="1320904"/>
                              </a:cubicBezTo>
                              <a:lnTo>
                                <a:pt x="0" y="83144"/>
                              </a:lnTo>
                              <a:cubicBezTo>
                                <a:pt x="0" y="13316"/>
                                <a:pt x="42414" y="-18925"/>
                                <a:pt x="95000" y="11419"/>
                              </a:cubicBezTo>
                              <a:lnTo>
                                <a:pt x="559829" y="279696"/>
                              </a:lnTo>
                              <a:cubicBezTo>
                                <a:pt x="612242" y="310041"/>
                                <a:pt x="654829" y="391248"/>
                                <a:pt x="654829" y="461075"/>
                              </a:cubicBezTo>
                              <a:lnTo>
                                <a:pt x="654829" y="1698836"/>
                              </a:lnTo>
                              <a:cubicBezTo>
                                <a:pt x="654829" y="1768664"/>
                                <a:pt x="612415" y="1800905"/>
                                <a:pt x="559829" y="177056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 dirty="0"/>
                        </a:p>
                      </p:txBody>
                    </p:sp>
                    <p:sp>
                      <p:nvSpPr>
                        <p:cNvPr id="582" name="Freeform: Shape 581">
                          <a:extLst>
                            <a:ext uri="{FF2B5EF4-FFF2-40B4-BE49-F238E27FC236}">
                              <a16:creationId xmlns:a16="http://schemas.microsoft.com/office/drawing/2014/main" id="{DA1AEC37-A825-06EE-30B4-42C3546E92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07915" y="3382573"/>
                          <a:ext cx="473055" cy="1326762"/>
                        </a:xfrm>
                        <a:custGeom>
                          <a:avLst/>
                          <a:gdLst>
                            <a:gd name="connsiteX0" fmla="*/ 587932 w 635690"/>
                            <a:gd name="connsiteY0" fmla="*/ 1763279 h 1763278"/>
                            <a:gd name="connsiteX1" fmla="*/ 555001 w 635690"/>
                            <a:gd name="connsiteY1" fmla="*/ 1753106 h 1763278"/>
                            <a:gd name="connsiteX2" fmla="*/ 90173 w 635690"/>
                            <a:gd name="connsiteY2" fmla="*/ 1484830 h 1763278"/>
                            <a:gd name="connsiteX3" fmla="*/ 0 w 635690"/>
                            <a:gd name="connsiteY3" fmla="*/ 1311554 h 1763278"/>
                            <a:gd name="connsiteX4" fmla="*/ 0 w 635690"/>
                            <a:gd name="connsiteY4" fmla="*/ 73793 h 1763278"/>
                            <a:gd name="connsiteX5" fmla="*/ 47759 w 635690"/>
                            <a:gd name="connsiteY5" fmla="*/ 0 h 1763278"/>
                            <a:gd name="connsiteX6" fmla="*/ 80690 w 635690"/>
                            <a:gd name="connsiteY6" fmla="*/ 10172 h 1763278"/>
                            <a:gd name="connsiteX7" fmla="*/ 545519 w 635690"/>
                            <a:gd name="connsiteY7" fmla="*/ 278449 h 1763278"/>
                            <a:gd name="connsiteX8" fmla="*/ 635691 w 635690"/>
                            <a:gd name="connsiteY8" fmla="*/ 451725 h 1763278"/>
                            <a:gd name="connsiteX9" fmla="*/ 635691 w 635690"/>
                            <a:gd name="connsiteY9" fmla="*/ 1689485 h 1763278"/>
                            <a:gd name="connsiteX10" fmla="*/ 587932 w 635690"/>
                            <a:gd name="connsiteY10" fmla="*/ 1763279 h 17632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635690" h="1763278">
                              <a:moveTo>
                                <a:pt x="587932" y="1763279"/>
                              </a:moveTo>
                              <a:cubicBezTo>
                                <a:pt x="577760" y="1763279"/>
                                <a:pt x="566553" y="1759830"/>
                                <a:pt x="555001" y="1753106"/>
                              </a:cubicBezTo>
                              <a:lnTo>
                                <a:pt x="90173" y="1484830"/>
                              </a:lnTo>
                              <a:cubicBezTo>
                                <a:pt x="40345" y="1456037"/>
                                <a:pt x="0" y="1378451"/>
                                <a:pt x="0" y="1311554"/>
                              </a:cubicBezTo>
                              <a:lnTo>
                                <a:pt x="0" y="73793"/>
                              </a:lnTo>
                              <a:cubicBezTo>
                                <a:pt x="0" y="28965"/>
                                <a:pt x="18793" y="0"/>
                                <a:pt x="47759" y="0"/>
                              </a:cubicBezTo>
                              <a:cubicBezTo>
                                <a:pt x="57931" y="0"/>
                                <a:pt x="69138" y="3448"/>
                                <a:pt x="80690" y="10172"/>
                              </a:cubicBezTo>
                              <a:lnTo>
                                <a:pt x="545519" y="278449"/>
                              </a:lnTo>
                              <a:cubicBezTo>
                                <a:pt x="595346" y="307242"/>
                                <a:pt x="635691" y="384828"/>
                                <a:pt x="635691" y="451725"/>
                              </a:cubicBezTo>
                              <a:lnTo>
                                <a:pt x="635691" y="1689485"/>
                              </a:lnTo>
                              <a:cubicBezTo>
                                <a:pt x="635691" y="1734313"/>
                                <a:pt x="616898" y="1763279"/>
                                <a:pt x="587932" y="176327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3">
                            <a:lumMod val="75000"/>
                          </a:schemeClr>
                        </a:solidFill>
                        <a:ln w="17238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  <p:sp>
                    <p:nvSpPr>
                      <p:cNvPr id="583" name="Freeform: Shape 582">
                        <a:extLst>
                          <a:ext uri="{FF2B5EF4-FFF2-40B4-BE49-F238E27FC236}">
                            <a16:creationId xmlns:a16="http://schemas.microsoft.com/office/drawing/2014/main" id="{51F5AB61-0C62-FDA3-2E21-042E04EB9A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24338" y="3407798"/>
                        <a:ext cx="440338" cy="1276569"/>
                      </a:xfrm>
                      <a:custGeom>
                        <a:avLst/>
                        <a:gdLst>
                          <a:gd name="connsiteX0" fmla="*/ 0 w 591725"/>
                          <a:gd name="connsiteY0" fmla="*/ 1293890 h 1696572"/>
                          <a:gd name="connsiteX1" fmla="*/ 0 w 591725"/>
                          <a:gd name="connsiteY1" fmla="*/ 60957 h 1696572"/>
                          <a:gd name="connsiteX2" fmla="*/ 69655 w 591725"/>
                          <a:gd name="connsiteY2" fmla="*/ 8371 h 1696572"/>
                          <a:gd name="connsiteX3" fmla="*/ 522070 w 591725"/>
                          <a:gd name="connsiteY3" fmla="*/ 269579 h 1696572"/>
                          <a:gd name="connsiteX4" fmla="*/ 591725 w 591725"/>
                          <a:gd name="connsiteY4" fmla="*/ 402682 h 1696572"/>
                          <a:gd name="connsiteX5" fmla="*/ 591725 w 591725"/>
                          <a:gd name="connsiteY5" fmla="*/ 1635615 h 1696572"/>
                          <a:gd name="connsiteX6" fmla="*/ 522070 w 591725"/>
                          <a:gd name="connsiteY6" fmla="*/ 1688202 h 1696572"/>
                          <a:gd name="connsiteX7" fmla="*/ 69655 w 591725"/>
                          <a:gd name="connsiteY7" fmla="*/ 1426994 h 1696572"/>
                          <a:gd name="connsiteX8" fmla="*/ 0 w 591725"/>
                          <a:gd name="connsiteY8" fmla="*/ 1293890 h 1696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91725" h="1696572">
                            <a:moveTo>
                              <a:pt x="0" y="1293890"/>
                            </a:moveTo>
                            <a:lnTo>
                              <a:pt x="0" y="60957"/>
                            </a:lnTo>
                            <a:cubicBezTo>
                              <a:pt x="0" y="9750"/>
                              <a:pt x="31207" y="-13870"/>
                              <a:pt x="69655" y="8371"/>
                            </a:cubicBezTo>
                            <a:lnTo>
                              <a:pt x="522070" y="269579"/>
                            </a:lnTo>
                            <a:cubicBezTo>
                              <a:pt x="560519" y="291820"/>
                              <a:pt x="591725" y="351303"/>
                              <a:pt x="591725" y="402682"/>
                            </a:cubicBezTo>
                            <a:lnTo>
                              <a:pt x="591725" y="1635615"/>
                            </a:lnTo>
                            <a:cubicBezTo>
                              <a:pt x="591725" y="1686822"/>
                              <a:pt x="560519" y="1710443"/>
                              <a:pt x="522070" y="1688202"/>
                            </a:cubicBezTo>
                            <a:lnTo>
                              <a:pt x="69655" y="1426994"/>
                            </a:lnTo>
                            <a:cubicBezTo>
                              <a:pt x="31207" y="1404753"/>
                              <a:pt x="0" y="1345270"/>
                              <a:pt x="0" y="1293890"/>
                            </a:cubicBezTo>
                            <a:close/>
                          </a:path>
                        </a:pathLst>
                      </a:custGeom>
                      <a:solidFill>
                        <a:srgbClr val="AFB6E5"/>
                      </a:solidFill>
                      <a:ln w="17238" cap="flat">
                        <a:solidFill>
                          <a:schemeClr val="accent3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584" name="Freeform: Shape 583">
                        <a:extLst>
                          <a:ext uri="{FF2B5EF4-FFF2-40B4-BE49-F238E27FC236}">
                            <a16:creationId xmlns:a16="http://schemas.microsoft.com/office/drawing/2014/main" id="{BC9921AC-5DED-02B1-C76B-B66151A3A2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31138" y="3417460"/>
                        <a:ext cx="426610" cy="1257116"/>
                      </a:xfrm>
                      <a:custGeom>
                        <a:avLst/>
                        <a:gdLst>
                          <a:gd name="connsiteX0" fmla="*/ 65690 w 573277"/>
                          <a:gd name="connsiteY0" fmla="*/ 8978 h 1670718"/>
                          <a:gd name="connsiteX1" fmla="*/ 0 w 573277"/>
                          <a:gd name="connsiteY1" fmla="*/ 46392 h 1670718"/>
                          <a:gd name="connsiteX2" fmla="*/ 0 w 573277"/>
                          <a:gd name="connsiteY2" fmla="*/ 1293291 h 1670718"/>
                          <a:gd name="connsiteX3" fmla="*/ 65690 w 573277"/>
                          <a:gd name="connsiteY3" fmla="*/ 1406567 h 1670718"/>
                          <a:gd name="connsiteX4" fmla="*/ 507587 w 573277"/>
                          <a:gd name="connsiteY4" fmla="*/ 1661740 h 1670718"/>
                          <a:gd name="connsiteX5" fmla="*/ 573277 w 573277"/>
                          <a:gd name="connsiteY5" fmla="*/ 1624326 h 1670718"/>
                          <a:gd name="connsiteX6" fmla="*/ 573277 w 573277"/>
                          <a:gd name="connsiteY6" fmla="*/ 377428 h 1670718"/>
                          <a:gd name="connsiteX7" fmla="*/ 507587 w 573277"/>
                          <a:gd name="connsiteY7" fmla="*/ 264151 h 1670718"/>
                          <a:gd name="connsiteX8" fmla="*/ 65690 w 573277"/>
                          <a:gd name="connsiteY8" fmla="*/ 8978 h 16707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3277" h="1670718">
                            <a:moveTo>
                              <a:pt x="65690" y="8978"/>
                            </a:moveTo>
                            <a:cubicBezTo>
                              <a:pt x="29483" y="-11883"/>
                              <a:pt x="0" y="4841"/>
                              <a:pt x="0" y="46392"/>
                            </a:cubicBezTo>
                            <a:lnTo>
                              <a:pt x="0" y="1293291"/>
                            </a:lnTo>
                            <a:cubicBezTo>
                              <a:pt x="0" y="1334843"/>
                              <a:pt x="29311" y="1385532"/>
                              <a:pt x="65690" y="1406567"/>
                            </a:cubicBezTo>
                            <a:lnTo>
                              <a:pt x="507587" y="1661740"/>
                            </a:lnTo>
                            <a:cubicBezTo>
                              <a:pt x="543794" y="1682602"/>
                              <a:pt x="573277" y="1665878"/>
                              <a:pt x="573277" y="1624326"/>
                            </a:cubicBezTo>
                            <a:lnTo>
                              <a:pt x="573277" y="377428"/>
                            </a:lnTo>
                            <a:cubicBezTo>
                              <a:pt x="573277" y="335876"/>
                              <a:pt x="543967" y="285186"/>
                              <a:pt x="507587" y="264151"/>
                            </a:cubicBezTo>
                            <a:lnTo>
                              <a:pt x="65690" y="8978"/>
                            </a:ln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grpSp>
                  <p:nvGrpSpPr>
                    <p:cNvPr id="2328" name="Group 2327">
                      <a:extLst>
                        <a:ext uri="{FF2B5EF4-FFF2-40B4-BE49-F238E27FC236}">
                          <a16:creationId xmlns:a16="http://schemas.microsoft.com/office/drawing/2014/main" id="{B4A0985B-6B37-889B-C2BB-D9CDB7A323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99062" y="3902028"/>
                      <a:ext cx="35925" cy="458577"/>
                      <a:chOff x="7499062" y="3902028"/>
                      <a:chExt cx="35925" cy="458577"/>
                    </a:xfrm>
                  </p:grpSpPr>
                  <p:sp>
                    <p:nvSpPr>
                      <p:cNvPr id="585" name="Freeform: Shape 584">
                        <a:extLst>
                          <a:ext uri="{FF2B5EF4-FFF2-40B4-BE49-F238E27FC236}">
                            <a16:creationId xmlns:a16="http://schemas.microsoft.com/office/drawing/2014/main" id="{692D9482-CD0F-1269-B914-A5056AEC3C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9062" y="3902028"/>
                        <a:ext cx="35925" cy="458577"/>
                      </a:xfrm>
                      <a:custGeom>
                        <a:avLst/>
                        <a:gdLst>
                          <a:gd name="connsiteX0" fmla="*/ 24138 w 48276"/>
                          <a:gd name="connsiteY0" fmla="*/ 606538 h 609453"/>
                          <a:gd name="connsiteX1" fmla="*/ 24138 w 48276"/>
                          <a:gd name="connsiteY1" fmla="*/ 606538 h 609453"/>
                          <a:gd name="connsiteX2" fmla="*/ 0 w 48276"/>
                          <a:gd name="connsiteY2" fmla="*/ 588262 h 609453"/>
                          <a:gd name="connsiteX3" fmla="*/ 0 w 48276"/>
                          <a:gd name="connsiteY3" fmla="*/ 49123 h 609453"/>
                          <a:gd name="connsiteX4" fmla="*/ 24138 w 48276"/>
                          <a:gd name="connsiteY4" fmla="*/ 2916 h 609453"/>
                          <a:gd name="connsiteX5" fmla="*/ 24138 w 48276"/>
                          <a:gd name="connsiteY5" fmla="*/ 2916 h 609453"/>
                          <a:gd name="connsiteX6" fmla="*/ 48276 w 48276"/>
                          <a:gd name="connsiteY6" fmla="*/ 21192 h 609453"/>
                          <a:gd name="connsiteX7" fmla="*/ 48276 w 48276"/>
                          <a:gd name="connsiteY7" fmla="*/ 560331 h 609453"/>
                          <a:gd name="connsiteX8" fmla="*/ 24138 w 48276"/>
                          <a:gd name="connsiteY8" fmla="*/ 606538 h 6094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8276" h="609453">
                            <a:moveTo>
                              <a:pt x="24138" y="606538"/>
                            </a:moveTo>
                            <a:lnTo>
                              <a:pt x="24138" y="606538"/>
                            </a:lnTo>
                            <a:cubicBezTo>
                              <a:pt x="10862" y="614296"/>
                              <a:pt x="0" y="606021"/>
                              <a:pt x="0" y="588262"/>
                            </a:cubicBezTo>
                            <a:lnTo>
                              <a:pt x="0" y="49123"/>
                            </a:lnTo>
                            <a:cubicBezTo>
                              <a:pt x="0" y="31365"/>
                              <a:pt x="10862" y="10675"/>
                              <a:pt x="24138" y="2916"/>
                            </a:cubicBezTo>
                            <a:lnTo>
                              <a:pt x="24138" y="2916"/>
                            </a:lnTo>
                            <a:cubicBezTo>
                              <a:pt x="37414" y="-4843"/>
                              <a:pt x="48276" y="3433"/>
                              <a:pt x="48276" y="21192"/>
                            </a:cubicBezTo>
                            <a:lnTo>
                              <a:pt x="48276" y="560331"/>
                            </a:lnTo>
                            <a:cubicBezTo>
                              <a:pt x="48276" y="578089"/>
                              <a:pt x="37414" y="598779"/>
                              <a:pt x="24138" y="60653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75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586" name="Freeform: Shape 585">
                        <a:extLst>
                          <a:ext uri="{FF2B5EF4-FFF2-40B4-BE49-F238E27FC236}">
                            <a16:creationId xmlns:a16="http://schemas.microsoft.com/office/drawing/2014/main" id="{A624C4D8-1118-D26C-9C81-5611C95DE7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07016" y="3910060"/>
                        <a:ext cx="20144" cy="442513"/>
                      </a:xfrm>
                      <a:custGeom>
                        <a:avLst/>
                        <a:gdLst>
                          <a:gd name="connsiteX0" fmla="*/ 3966 w 27069"/>
                          <a:gd name="connsiteY0" fmla="*/ 588104 h 588104"/>
                          <a:gd name="connsiteX1" fmla="*/ 0 w 27069"/>
                          <a:gd name="connsiteY1" fmla="*/ 577587 h 588104"/>
                          <a:gd name="connsiteX2" fmla="*/ 0 w 27069"/>
                          <a:gd name="connsiteY2" fmla="*/ 38449 h 588104"/>
                          <a:gd name="connsiteX3" fmla="*/ 18793 w 27069"/>
                          <a:gd name="connsiteY3" fmla="*/ 1552 h 588104"/>
                          <a:gd name="connsiteX4" fmla="*/ 23103 w 27069"/>
                          <a:gd name="connsiteY4" fmla="*/ 0 h 588104"/>
                          <a:gd name="connsiteX5" fmla="*/ 27069 w 27069"/>
                          <a:gd name="connsiteY5" fmla="*/ 10517 h 588104"/>
                          <a:gd name="connsiteX6" fmla="*/ 27069 w 27069"/>
                          <a:gd name="connsiteY6" fmla="*/ 549656 h 588104"/>
                          <a:gd name="connsiteX7" fmla="*/ 8276 w 27069"/>
                          <a:gd name="connsiteY7" fmla="*/ 586553 h 588104"/>
                          <a:gd name="connsiteX8" fmla="*/ 3966 w 27069"/>
                          <a:gd name="connsiteY8" fmla="*/ 588104 h 5881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069" h="588104">
                            <a:moveTo>
                              <a:pt x="3966" y="588104"/>
                            </a:moveTo>
                            <a:cubicBezTo>
                              <a:pt x="1724" y="588104"/>
                              <a:pt x="0" y="583449"/>
                              <a:pt x="0" y="577587"/>
                            </a:cubicBezTo>
                            <a:lnTo>
                              <a:pt x="0" y="38449"/>
                            </a:lnTo>
                            <a:cubicBezTo>
                              <a:pt x="0" y="24483"/>
                              <a:pt x="8793" y="7242"/>
                              <a:pt x="18793" y="1552"/>
                            </a:cubicBezTo>
                            <a:cubicBezTo>
                              <a:pt x="21035" y="345"/>
                              <a:pt x="22414" y="0"/>
                              <a:pt x="23103" y="0"/>
                            </a:cubicBezTo>
                            <a:cubicBezTo>
                              <a:pt x="25345" y="0"/>
                              <a:pt x="27069" y="4655"/>
                              <a:pt x="27069" y="10517"/>
                            </a:cubicBezTo>
                            <a:lnTo>
                              <a:pt x="27069" y="549656"/>
                            </a:lnTo>
                            <a:cubicBezTo>
                              <a:pt x="27069" y="563449"/>
                              <a:pt x="18276" y="580863"/>
                              <a:pt x="8276" y="586553"/>
                            </a:cubicBezTo>
                            <a:cubicBezTo>
                              <a:pt x="6035" y="587760"/>
                              <a:pt x="4656" y="588104"/>
                              <a:pt x="3966" y="58810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</p:grpSp>
              <p:grpSp>
                <p:nvGrpSpPr>
                  <p:cNvPr id="2318" name="Group 2317">
                    <a:extLst>
                      <a:ext uri="{FF2B5EF4-FFF2-40B4-BE49-F238E27FC236}">
                        <a16:creationId xmlns:a16="http://schemas.microsoft.com/office/drawing/2014/main" id="{B9A7C84F-9292-797E-5EAD-AA2605DD7FF7}"/>
                      </a:ext>
                    </a:extLst>
                  </p:cNvPr>
                  <p:cNvGrpSpPr/>
                  <p:nvPr/>
                </p:nvGrpSpPr>
                <p:grpSpPr>
                  <a:xfrm>
                    <a:off x="6901099" y="3448821"/>
                    <a:ext cx="541655" cy="419481"/>
                    <a:chOff x="6901099" y="3448821"/>
                    <a:chExt cx="541655" cy="419481"/>
                  </a:xfrm>
                </p:grpSpPr>
                <p:sp>
                  <p:nvSpPr>
                    <p:cNvPr id="2306" name="Freeform: Shape 2305">
                      <a:extLst>
                        <a:ext uri="{FF2B5EF4-FFF2-40B4-BE49-F238E27FC236}">
                          <a16:creationId xmlns:a16="http://schemas.microsoft.com/office/drawing/2014/main" id="{0DE6F00C-0C80-206F-CF18-DE5B9C4D2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4632" y="3505115"/>
                      <a:ext cx="201915" cy="230989"/>
                    </a:xfrm>
                    <a:custGeom>
                      <a:avLst/>
                      <a:gdLst>
                        <a:gd name="connsiteX0" fmla="*/ 144905 w 201915"/>
                        <a:gd name="connsiteY0" fmla="*/ 0 h 230989"/>
                        <a:gd name="connsiteX1" fmla="*/ 201915 w 201915"/>
                        <a:gd name="connsiteY1" fmla="*/ 33204 h 230989"/>
                        <a:gd name="connsiteX2" fmla="*/ 57010 w 201915"/>
                        <a:gd name="connsiteY2" fmla="*/ 186011 h 230989"/>
                        <a:gd name="connsiteX3" fmla="*/ 57010 w 201915"/>
                        <a:gd name="connsiteY3" fmla="*/ 205766 h 230989"/>
                        <a:gd name="connsiteX4" fmla="*/ 28566 w 201915"/>
                        <a:gd name="connsiteY4" fmla="*/ 227490 h 230989"/>
                        <a:gd name="connsiteX5" fmla="*/ 28444 w 201915"/>
                        <a:gd name="connsiteY5" fmla="*/ 227614 h 230989"/>
                        <a:gd name="connsiteX6" fmla="*/ 0 w 201915"/>
                        <a:gd name="connsiteY6" fmla="*/ 172562 h 230989"/>
                        <a:gd name="connsiteX7" fmla="*/ 0 w 201915"/>
                        <a:gd name="connsiteY7" fmla="*/ 152813 h 230989"/>
                        <a:gd name="connsiteX8" fmla="*/ 0 w 201915"/>
                        <a:gd name="connsiteY8" fmla="*/ 152319 h 230989"/>
                        <a:gd name="connsiteX9" fmla="*/ 302 w 201915"/>
                        <a:gd name="connsiteY9" fmla="*/ 152495 h 2309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01915" h="230989">
                          <a:moveTo>
                            <a:pt x="144905" y="0"/>
                          </a:moveTo>
                          <a:lnTo>
                            <a:pt x="201915" y="33204"/>
                          </a:lnTo>
                          <a:lnTo>
                            <a:pt x="57010" y="186011"/>
                          </a:lnTo>
                          <a:lnTo>
                            <a:pt x="57010" y="205766"/>
                          </a:lnTo>
                          <a:cubicBezTo>
                            <a:pt x="57010" y="226997"/>
                            <a:pt x="44314" y="236748"/>
                            <a:pt x="28566" y="227490"/>
                          </a:cubicBezTo>
                          <a:lnTo>
                            <a:pt x="28444" y="227614"/>
                          </a:lnTo>
                          <a:cubicBezTo>
                            <a:pt x="12696" y="218480"/>
                            <a:pt x="0" y="193793"/>
                            <a:pt x="0" y="172562"/>
                          </a:cubicBezTo>
                          <a:lnTo>
                            <a:pt x="0" y="152813"/>
                          </a:lnTo>
                          <a:lnTo>
                            <a:pt x="0" y="152319"/>
                          </a:lnTo>
                          <a:lnTo>
                            <a:pt x="302" y="152495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2310" name="Group 2309">
                      <a:extLst>
                        <a:ext uri="{FF2B5EF4-FFF2-40B4-BE49-F238E27FC236}">
                          <a16:creationId xmlns:a16="http://schemas.microsoft.com/office/drawing/2014/main" id="{2DC5A4DF-699D-E655-4464-F18E33076F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01099" y="3448821"/>
                      <a:ext cx="532256" cy="419481"/>
                      <a:chOff x="6901099" y="3448821"/>
                      <a:chExt cx="532256" cy="419481"/>
                    </a:xfrm>
                  </p:grpSpPr>
                  <p:sp>
                    <p:nvSpPr>
                      <p:cNvPr id="2304" name="Freeform: Shape 2303">
                        <a:extLst>
                          <a:ext uri="{FF2B5EF4-FFF2-40B4-BE49-F238E27FC236}">
                            <a16:creationId xmlns:a16="http://schemas.microsoft.com/office/drawing/2014/main" id="{1A71ABF2-D160-AC6B-1F0F-792DC4D92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099" y="3448821"/>
                        <a:ext cx="202038" cy="220998"/>
                      </a:xfrm>
                      <a:custGeom>
                        <a:avLst/>
                        <a:gdLst>
                          <a:gd name="connsiteX0" fmla="*/ 146508 w 202038"/>
                          <a:gd name="connsiteY0" fmla="*/ 378 h 220998"/>
                          <a:gd name="connsiteX1" fmla="*/ 170908 w 202038"/>
                          <a:gd name="connsiteY1" fmla="*/ 5192 h 220998"/>
                          <a:gd name="connsiteX2" fmla="*/ 202038 w 202038"/>
                          <a:gd name="connsiteY2" fmla="*/ 23337 h 220998"/>
                          <a:gd name="connsiteX3" fmla="*/ 57132 w 202038"/>
                          <a:gd name="connsiteY3" fmla="*/ 176145 h 220998"/>
                          <a:gd name="connsiteX4" fmla="*/ 57132 w 202038"/>
                          <a:gd name="connsiteY4" fmla="*/ 195775 h 220998"/>
                          <a:gd name="connsiteX5" fmla="*/ 28688 w 202038"/>
                          <a:gd name="connsiteY5" fmla="*/ 217499 h 220998"/>
                          <a:gd name="connsiteX6" fmla="*/ 28566 w 202038"/>
                          <a:gd name="connsiteY6" fmla="*/ 217623 h 220998"/>
                          <a:gd name="connsiteX7" fmla="*/ 122 w 202038"/>
                          <a:gd name="connsiteY7" fmla="*/ 162571 h 220998"/>
                          <a:gd name="connsiteX8" fmla="*/ 122 w 202038"/>
                          <a:gd name="connsiteY8" fmla="*/ 143016 h 220998"/>
                          <a:gd name="connsiteX9" fmla="*/ 0 w 202038"/>
                          <a:gd name="connsiteY9" fmla="*/ 142945 h 220998"/>
                          <a:gd name="connsiteX10" fmla="*/ 122 w 202038"/>
                          <a:gd name="connsiteY10" fmla="*/ 142817 h 220998"/>
                          <a:gd name="connsiteX11" fmla="*/ 122 w 202038"/>
                          <a:gd name="connsiteY11" fmla="*/ 142328 h 220998"/>
                          <a:gd name="connsiteX12" fmla="*/ 421 w 202038"/>
                          <a:gd name="connsiteY12" fmla="*/ 142502 h 220998"/>
                          <a:gd name="connsiteX13" fmla="*/ 124397 w 202038"/>
                          <a:gd name="connsiteY13" fmla="*/ 11857 h 220998"/>
                          <a:gd name="connsiteX14" fmla="*/ 146508 w 202038"/>
                          <a:gd name="connsiteY14" fmla="*/ 378 h 2209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02038" h="220998">
                            <a:moveTo>
                              <a:pt x="146508" y="378"/>
                            </a:moveTo>
                            <a:cubicBezTo>
                              <a:pt x="154733" y="-795"/>
                              <a:pt x="163340" y="748"/>
                              <a:pt x="170908" y="5192"/>
                            </a:cubicBezTo>
                            <a:lnTo>
                              <a:pt x="202038" y="23337"/>
                            </a:lnTo>
                            <a:lnTo>
                              <a:pt x="57132" y="176145"/>
                            </a:lnTo>
                            <a:lnTo>
                              <a:pt x="57132" y="195775"/>
                            </a:lnTo>
                            <a:cubicBezTo>
                              <a:pt x="57132" y="217006"/>
                              <a:pt x="44436" y="226757"/>
                              <a:pt x="28688" y="217499"/>
                            </a:cubicBezTo>
                            <a:lnTo>
                              <a:pt x="28566" y="217623"/>
                            </a:lnTo>
                            <a:cubicBezTo>
                              <a:pt x="12818" y="208489"/>
                              <a:pt x="122" y="183802"/>
                              <a:pt x="122" y="162571"/>
                            </a:cubicBezTo>
                            <a:lnTo>
                              <a:pt x="122" y="143016"/>
                            </a:lnTo>
                            <a:lnTo>
                              <a:pt x="0" y="142945"/>
                            </a:lnTo>
                            <a:lnTo>
                              <a:pt x="122" y="142817"/>
                            </a:lnTo>
                            <a:lnTo>
                              <a:pt x="122" y="142328"/>
                            </a:lnTo>
                            <a:lnTo>
                              <a:pt x="421" y="142502"/>
                            </a:lnTo>
                            <a:lnTo>
                              <a:pt x="124397" y="11857"/>
                            </a:lnTo>
                            <a:cubicBezTo>
                              <a:pt x="130439" y="5439"/>
                              <a:pt x="138283" y="1551"/>
                              <a:pt x="146508" y="378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2305" name="Freeform: Shape 2304">
                        <a:extLst>
                          <a:ext uri="{FF2B5EF4-FFF2-40B4-BE49-F238E27FC236}">
                            <a16:creationId xmlns:a16="http://schemas.microsoft.com/office/drawing/2014/main" id="{4E6855EC-F851-38D0-C5CF-504C3DC6D9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57622" y="3471788"/>
                        <a:ext cx="201915" cy="230988"/>
                      </a:xfrm>
                      <a:custGeom>
                        <a:avLst/>
                        <a:gdLst>
                          <a:gd name="connsiteX0" fmla="*/ 145027 w 201915"/>
                          <a:gd name="connsiteY0" fmla="*/ 0 h 230988"/>
                          <a:gd name="connsiteX1" fmla="*/ 201915 w 201915"/>
                          <a:gd name="connsiteY1" fmla="*/ 33328 h 230988"/>
                          <a:gd name="connsiteX2" fmla="*/ 57011 w 201915"/>
                          <a:gd name="connsiteY2" fmla="*/ 186140 h 230988"/>
                          <a:gd name="connsiteX3" fmla="*/ 57011 w 201915"/>
                          <a:gd name="connsiteY3" fmla="*/ 205765 h 230988"/>
                          <a:gd name="connsiteX4" fmla="*/ 28566 w 201915"/>
                          <a:gd name="connsiteY4" fmla="*/ 227489 h 230988"/>
                          <a:gd name="connsiteX5" fmla="*/ 28445 w 201915"/>
                          <a:gd name="connsiteY5" fmla="*/ 227613 h 230988"/>
                          <a:gd name="connsiteX6" fmla="*/ 0 w 201915"/>
                          <a:gd name="connsiteY6" fmla="*/ 172561 h 230988"/>
                          <a:gd name="connsiteX7" fmla="*/ 0 w 201915"/>
                          <a:gd name="connsiteY7" fmla="*/ 152936 h 230988"/>
                          <a:gd name="connsiteX8" fmla="*/ 0 w 201915"/>
                          <a:gd name="connsiteY8" fmla="*/ 152318 h 230988"/>
                          <a:gd name="connsiteX9" fmla="*/ 378 w 201915"/>
                          <a:gd name="connsiteY9" fmla="*/ 152538 h 2309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01915" h="230988">
                            <a:moveTo>
                              <a:pt x="145027" y="0"/>
                            </a:moveTo>
                            <a:lnTo>
                              <a:pt x="201915" y="33328"/>
                            </a:lnTo>
                            <a:lnTo>
                              <a:pt x="57011" y="186140"/>
                            </a:lnTo>
                            <a:lnTo>
                              <a:pt x="57011" y="205765"/>
                            </a:lnTo>
                            <a:cubicBezTo>
                              <a:pt x="57011" y="226996"/>
                              <a:pt x="44314" y="236747"/>
                              <a:pt x="28566" y="227489"/>
                            </a:cubicBezTo>
                            <a:lnTo>
                              <a:pt x="28445" y="227613"/>
                            </a:lnTo>
                            <a:cubicBezTo>
                              <a:pt x="12696" y="218479"/>
                              <a:pt x="0" y="193792"/>
                              <a:pt x="0" y="172561"/>
                            </a:cubicBezTo>
                            <a:lnTo>
                              <a:pt x="0" y="152936"/>
                            </a:lnTo>
                            <a:lnTo>
                              <a:pt x="0" y="152318"/>
                            </a:lnTo>
                            <a:lnTo>
                              <a:pt x="378" y="152538"/>
                            </a:ln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2307" name="Freeform: Shape 2306">
                        <a:extLst>
                          <a:ext uri="{FF2B5EF4-FFF2-40B4-BE49-F238E27FC236}">
                            <a16:creationId xmlns:a16="http://schemas.microsoft.com/office/drawing/2014/main" id="{758A15E0-296F-E949-9AA8-799F06031F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1031" y="3538072"/>
                        <a:ext cx="202037" cy="230989"/>
                      </a:xfrm>
                      <a:custGeom>
                        <a:avLst/>
                        <a:gdLst>
                          <a:gd name="connsiteX0" fmla="*/ 145028 w 202037"/>
                          <a:gd name="connsiteY0" fmla="*/ 0 h 230989"/>
                          <a:gd name="connsiteX1" fmla="*/ 202037 w 202037"/>
                          <a:gd name="connsiteY1" fmla="*/ 33204 h 230989"/>
                          <a:gd name="connsiteX2" fmla="*/ 57133 w 202037"/>
                          <a:gd name="connsiteY2" fmla="*/ 186010 h 230989"/>
                          <a:gd name="connsiteX3" fmla="*/ 57133 w 202037"/>
                          <a:gd name="connsiteY3" fmla="*/ 205766 h 230989"/>
                          <a:gd name="connsiteX4" fmla="*/ 28688 w 202037"/>
                          <a:gd name="connsiteY4" fmla="*/ 227490 h 230989"/>
                          <a:gd name="connsiteX5" fmla="*/ 28567 w 202037"/>
                          <a:gd name="connsiteY5" fmla="*/ 227614 h 230989"/>
                          <a:gd name="connsiteX6" fmla="*/ 122 w 202037"/>
                          <a:gd name="connsiteY6" fmla="*/ 172562 h 230989"/>
                          <a:gd name="connsiteX7" fmla="*/ 122 w 202037"/>
                          <a:gd name="connsiteY7" fmla="*/ 152884 h 230989"/>
                          <a:gd name="connsiteX8" fmla="*/ 0 w 202037"/>
                          <a:gd name="connsiteY8" fmla="*/ 152813 h 230989"/>
                          <a:gd name="connsiteX9" fmla="*/ 122 w 202037"/>
                          <a:gd name="connsiteY9" fmla="*/ 152685 h 230989"/>
                          <a:gd name="connsiteX10" fmla="*/ 122 w 202037"/>
                          <a:gd name="connsiteY10" fmla="*/ 152319 h 230989"/>
                          <a:gd name="connsiteX11" fmla="*/ 346 w 202037"/>
                          <a:gd name="connsiteY11" fmla="*/ 152449 h 230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2037" h="230989">
                            <a:moveTo>
                              <a:pt x="145028" y="0"/>
                            </a:moveTo>
                            <a:lnTo>
                              <a:pt x="202037" y="33204"/>
                            </a:lnTo>
                            <a:lnTo>
                              <a:pt x="57133" y="186010"/>
                            </a:lnTo>
                            <a:lnTo>
                              <a:pt x="57133" y="205766"/>
                            </a:lnTo>
                            <a:cubicBezTo>
                              <a:pt x="57133" y="226997"/>
                              <a:pt x="44436" y="236748"/>
                              <a:pt x="28688" y="227490"/>
                            </a:cubicBezTo>
                            <a:lnTo>
                              <a:pt x="28567" y="227614"/>
                            </a:lnTo>
                            <a:cubicBezTo>
                              <a:pt x="12818" y="218480"/>
                              <a:pt x="122" y="193793"/>
                              <a:pt x="122" y="172562"/>
                            </a:cubicBezTo>
                            <a:lnTo>
                              <a:pt x="122" y="152884"/>
                            </a:lnTo>
                            <a:lnTo>
                              <a:pt x="0" y="152813"/>
                            </a:lnTo>
                            <a:lnTo>
                              <a:pt x="122" y="152685"/>
                            </a:lnTo>
                            <a:lnTo>
                              <a:pt x="122" y="152319"/>
                            </a:lnTo>
                            <a:lnTo>
                              <a:pt x="346" y="152449"/>
                            </a:ln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2308" name="Freeform: Shape 2307">
                        <a:extLst>
                          <a:ext uri="{FF2B5EF4-FFF2-40B4-BE49-F238E27FC236}">
                            <a16:creationId xmlns:a16="http://schemas.microsoft.com/office/drawing/2014/main" id="{8DB27EA4-5E1D-6296-46AC-0122B70D53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27919" y="3571276"/>
                        <a:ext cx="202037" cy="230989"/>
                      </a:xfrm>
                      <a:custGeom>
                        <a:avLst/>
                        <a:gdLst>
                          <a:gd name="connsiteX0" fmla="*/ 145028 w 202037"/>
                          <a:gd name="connsiteY0" fmla="*/ 0 h 230989"/>
                          <a:gd name="connsiteX1" fmla="*/ 202037 w 202037"/>
                          <a:gd name="connsiteY1" fmla="*/ 33204 h 230989"/>
                          <a:gd name="connsiteX2" fmla="*/ 57133 w 202037"/>
                          <a:gd name="connsiteY2" fmla="*/ 186010 h 230989"/>
                          <a:gd name="connsiteX3" fmla="*/ 57133 w 202037"/>
                          <a:gd name="connsiteY3" fmla="*/ 205766 h 230989"/>
                          <a:gd name="connsiteX4" fmla="*/ 28688 w 202037"/>
                          <a:gd name="connsiteY4" fmla="*/ 227490 h 230989"/>
                          <a:gd name="connsiteX5" fmla="*/ 28567 w 202037"/>
                          <a:gd name="connsiteY5" fmla="*/ 227614 h 230989"/>
                          <a:gd name="connsiteX6" fmla="*/ 122 w 202037"/>
                          <a:gd name="connsiteY6" fmla="*/ 172562 h 230989"/>
                          <a:gd name="connsiteX7" fmla="*/ 122 w 202037"/>
                          <a:gd name="connsiteY7" fmla="*/ 152884 h 230989"/>
                          <a:gd name="connsiteX8" fmla="*/ 0 w 202037"/>
                          <a:gd name="connsiteY8" fmla="*/ 152813 h 230989"/>
                          <a:gd name="connsiteX9" fmla="*/ 122 w 202037"/>
                          <a:gd name="connsiteY9" fmla="*/ 152685 h 230989"/>
                          <a:gd name="connsiteX10" fmla="*/ 122 w 202037"/>
                          <a:gd name="connsiteY10" fmla="*/ 152319 h 230989"/>
                          <a:gd name="connsiteX11" fmla="*/ 346 w 202037"/>
                          <a:gd name="connsiteY11" fmla="*/ 152449 h 230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2037" h="230989">
                            <a:moveTo>
                              <a:pt x="145028" y="0"/>
                            </a:moveTo>
                            <a:lnTo>
                              <a:pt x="202037" y="33204"/>
                            </a:lnTo>
                            <a:lnTo>
                              <a:pt x="57133" y="186010"/>
                            </a:lnTo>
                            <a:lnTo>
                              <a:pt x="57133" y="205766"/>
                            </a:lnTo>
                            <a:cubicBezTo>
                              <a:pt x="57133" y="226997"/>
                              <a:pt x="44436" y="236748"/>
                              <a:pt x="28688" y="227490"/>
                            </a:cubicBezTo>
                            <a:lnTo>
                              <a:pt x="28567" y="227614"/>
                            </a:lnTo>
                            <a:cubicBezTo>
                              <a:pt x="12818" y="218480"/>
                              <a:pt x="122" y="193793"/>
                              <a:pt x="122" y="172562"/>
                            </a:cubicBezTo>
                            <a:lnTo>
                              <a:pt x="122" y="152884"/>
                            </a:lnTo>
                            <a:lnTo>
                              <a:pt x="0" y="152813"/>
                            </a:lnTo>
                            <a:lnTo>
                              <a:pt x="122" y="152685"/>
                            </a:lnTo>
                            <a:lnTo>
                              <a:pt x="122" y="152319"/>
                            </a:lnTo>
                            <a:lnTo>
                              <a:pt x="346" y="152449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2309" name="Freeform: Shape 2308">
                        <a:extLst>
                          <a:ext uri="{FF2B5EF4-FFF2-40B4-BE49-F238E27FC236}">
                            <a16:creationId xmlns:a16="http://schemas.microsoft.com/office/drawing/2014/main" id="{99E0645B-0456-D334-C2CF-BD75FEFFAA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41" y="3604233"/>
                        <a:ext cx="202037" cy="230989"/>
                      </a:xfrm>
                      <a:custGeom>
                        <a:avLst/>
                        <a:gdLst>
                          <a:gd name="connsiteX0" fmla="*/ 145028 w 202037"/>
                          <a:gd name="connsiteY0" fmla="*/ 0 h 230989"/>
                          <a:gd name="connsiteX1" fmla="*/ 202037 w 202037"/>
                          <a:gd name="connsiteY1" fmla="*/ 33204 h 230989"/>
                          <a:gd name="connsiteX2" fmla="*/ 57132 w 202037"/>
                          <a:gd name="connsiteY2" fmla="*/ 186011 h 230989"/>
                          <a:gd name="connsiteX3" fmla="*/ 57132 w 202037"/>
                          <a:gd name="connsiteY3" fmla="*/ 205766 h 230989"/>
                          <a:gd name="connsiteX4" fmla="*/ 28687 w 202037"/>
                          <a:gd name="connsiteY4" fmla="*/ 227490 h 230989"/>
                          <a:gd name="connsiteX5" fmla="*/ 28566 w 202037"/>
                          <a:gd name="connsiteY5" fmla="*/ 227614 h 230989"/>
                          <a:gd name="connsiteX6" fmla="*/ 121 w 202037"/>
                          <a:gd name="connsiteY6" fmla="*/ 172562 h 230989"/>
                          <a:gd name="connsiteX7" fmla="*/ 121 w 202037"/>
                          <a:gd name="connsiteY7" fmla="*/ 153007 h 230989"/>
                          <a:gd name="connsiteX8" fmla="*/ 0 w 202037"/>
                          <a:gd name="connsiteY8" fmla="*/ 152936 h 230989"/>
                          <a:gd name="connsiteX9" fmla="*/ 121 w 202037"/>
                          <a:gd name="connsiteY9" fmla="*/ 152809 h 230989"/>
                          <a:gd name="connsiteX10" fmla="*/ 121 w 202037"/>
                          <a:gd name="connsiteY10" fmla="*/ 152319 h 230989"/>
                          <a:gd name="connsiteX11" fmla="*/ 420 w 202037"/>
                          <a:gd name="connsiteY11" fmla="*/ 152493 h 230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2037" h="230989">
                            <a:moveTo>
                              <a:pt x="145028" y="0"/>
                            </a:moveTo>
                            <a:lnTo>
                              <a:pt x="202037" y="33204"/>
                            </a:lnTo>
                            <a:lnTo>
                              <a:pt x="57132" y="186011"/>
                            </a:lnTo>
                            <a:lnTo>
                              <a:pt x="57132" y="205766"/>
                            </a:lnTo>
                            <a:cubicBezTo>
                              <a:pt x="57132" y="226997"/>
                              <a:pt x="44435" y="236748"/>
                              <a:pt x="28687" y="227490"/>
                            </a:cubicBezTo>
                            <a:lnTo>
                              <a:pt x="28566" y="227614"/>
                            </a:lnTo>
                            <a:cubicBezTo>
                              <a:pt x="12817" y="218480"/>
                              <a:pt x="121" y="193793"/>
                              <a:pt x="121" y="172562"/>
                            </a:cubicBezTo>
                            <a:lnTo>
                              <a:pt x="121" y="153007"/>
                            </a:lnTo>
                            <a:lnTo>
                              <a:pt x="0" y="152936"/>
                            </a:lnTo>
                            <a:lnTo>
                              <a:pt x="121" y="152809"/>
                            </a:lnTo>
                            <a:lnTo>
                              <a:pt x="121" y="152319"/>
                            </a:lnTo>
                            <a:lnTo>
                              <a:pt x="420" y="152493"/>
                            </a:ln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2303" name="Freeform: Shape 2302">
                        <a:extLst>
                          <a:ext uri="{FF2B5EF4-FFF2-40B4-BE49-F238E27FC236}">
                            <a16:creationId xmlns:a16="http://schemas.microsoft.com/office/drawing/2014/main" id="{6BC3F0D8-415C-3887-EF2E-8571F9DCFE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962" y="3637190"/>
                        <a:ext cx="192393" cy="231112"/>
                      </a:xfrm>
                      <a:custGeom>
                        <a:avLst/>
                        <a:gdLst>
                          <a:gd name="connsiteX0" fmla="*/ 145027 w 192393"/>
                          <a:gd name="connsiteY0" fmla="*/ 0 h 231112"/>
                          <a:gd name="connsiteX1" fmla="*/ 169809 w 192393"/>
                          <a:gd name="connsiteY1" fmla="*/ 14442 h 231112"/>
                          <a:gd name="connsiteX2" fmla="*/ 192393 w 192393"/>
                          <a:gd name="connsiteY2" fmla="*/ 43449 h 231112"/>
                          <a:gd name="connsiteX3" fmla="*/ 57011 w 192393"/>
                          <a:gd name="connsiteY3" fmla="*/ 186139 h 231112"/>
                          <a:gd name="connsiteX4" fmla="*/ 57011 w 192393"/>
                          <a:gd name="connsiteY4" fmla="*/ 205889 h 231112"/>
                          <a:gd name="connsiteX5" fmla="*/ 28566 w 192393"/>
                          <a:gd name="connsiteY5" fmla="*/ 227614 h 231112"/>
                          <a:gd name="connsiteX6" fmla="*/ 28445 w 192393"/>
                          <a:gd name="connsiteY6" fmla="*/ 227614 h 231112"/>
                          <a:gd name="connsiteX7" fmla="*/ 0 w 192393"/>
                          <a:gd name="connsiteY7" fmla="*/ 172562 h 231112"/>
                          <a:gd name="connsiteX8" fmla="*/ 0 w 192393"/>
                          <a:gd name="connsiteY8" fmla="*/ 152936 h 231112"/>
                          <a:gd name="connsiteX9" fmla="*/ 0 w 192393"/>
                          <a:gd name="connsiteY9" fmla="*/ 152318 h 231112"/>
                          <a:gd name="connsiteX10" fmla="*/ 377 w 192393"/>
                          <a:gd name="connsiteY10" fmla="*/ 152539 h 2311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92393" h="231112">
                            <a:moveTo>
                              <a:pt x="145027" y="0"/>
                            </a:moveTo>
                            <a:lnTo>
                              <a:pt x="169809" y="14442"/>
                            </a:lnTo>
                            <a:cubicBezTo>
                              <a:pt x="179209" y="22342"/>
                              <a:pt x="186899" y="32340"/>
                              <a:pt x="192393" y="43449"/>
                            </a:cubicBezTo>
                            <a:lnTo>
                              <a:pt x="57011" y="186139"/>
                            </a:lnTo>
                            <a:lnTo>
                              <a:pt x="57011" y="205889"/>
                            </a:lnTo>
                            <a:cubicBezTo>
                              <a:pt x="57011" y="227120"/>
                              <a:pt x="44314" y="236872"/>
                              <a:pt x="28566" y="227614"/>
                            </a:cubicBezTo>
                            <a:lnTo>
                              <a:pt x="28445" y="227614"/>
                            </a:lnTo>
                            <a:cubicBezTo>
                              <a:pt x="12696" y="218480"/>
                              <a:pt x="0" y="193792"/>
                              <a:pt x="0" y="172562"/>
                            </a:cubicBezTo>
                            <a:lnTo>
                              <a:pt x="0" y="152936"/>
                            </a:lnTo>
                            <a:lnTo>
                              <a:pt x="0" y="152318"/>
                            </a:lnTo>
                            <a:lnTo>
                              <a:pt x="377" y="152539"/>
                            </a:ln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 w="17238" cap="flat">
                        <a:noFill/>
                        <a:prstDash val="solid"/>
                        <a:miter/>
                      </a:ln>
                    </p:spPr>
                    <p:txBody>
                      <a:bodyPr wrap="square" rtlCol="0" anchor="ctr">
                        <a:noAutofit/>
                      </a:bodyPr>
                      <a:lstStyle/>
                      <a:p>
                        <a:endParaRPr lang="en-IN" sz="2160"/>
                      </a:p>
                    </p:txBody>
                  </p:sp>
                </p:grpSp>
                <p:sp>
                  <p:nvSpPr>
                    <p:cNvPr id="578" name="Freeform: Shape 577">
                      <a:extLst>
                        <a:ext uri="{FF2B5EF4-FFF2-40B4-BE49-F238E27FC236}">
                          <a16:creationId xmlns:a16="http://schemas.microsoft.com/office/drawing/2014/main" id="{4676100E-FD1B-4303-2EB6-75A6222A0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7972" y="3675878"/>
                      <a:ext cx="144782" cy="162440"/>
                    </a:xfrm>
                    <a:custGeom>
                      <a:avLst/>
                      <a:gdLst>
                        <a:gd name="connsiteX0" fmla="*/ 0 w 204482"/>
                        <a:gd name="connsiteY0" fmla="*/ 226897 h 226896"/>
                        <a:gd name="connsiteX1" fmla="*/ 204483 w 204482"/>
                        <a:gd name="connsiteY1" fmla="*/ 120345 h 226896"/>
                        <a:gd name="connsiteX2" fmla="*/ 204483 w 204482"/>
                        <a:gd name="connsiteY2" fmla="*/ 56379 h 226896"/>
                        <a:gd name="connsiteX3" fmla="*/ 191035 w 204482"/>
                        <a:gd name="connsiteY3" fmla="*/ 0 h 226896"/>
                        <a:gd name="connsiteX4" fmla="*/ 0 w 204482"/>
                        <a:gd name="connsiteY4" fmla="*/ 198621 h 226896"/>
                        <a:gd name="connsiteX5" fmla="*/ 0 w 204482"/>
                        <a:gd name="connsiteY5" fmla="*/ 226897 h 226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4482" h="226896">
                          <a:moveTo>
                            <a:pt x="0" y="226897"/>
                          </a:moveTo>
                          <a:lnTo>
                            <a:pt x="204483" y="120345"/>
                          </a:lnTo>
                          <a:cubicBezTo>
                            <a:pt x="204483" y="89310"/>
                            <a:pt x="204483" y="57759"/>
                            <a:pt x="204483" y="56379"/>
                          </a:cubicBezTo>
                          <a:cubicBezTo>
                            <a:pt x="204483" y="36034"/>
                            <a:pt x="199655" y="17069"/>
                            <a:pt x="191035" y="0"/>
                          </a:cubicBezTo>
                          <a:lnTo>
                            <a:pt x="0" y="198621"/>
                          </a:lnTo>
                          <a:lnTo>
                            <a:pt x="0" y="226897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  <p:grpSp>
              <p:nvGrpSpPr>
                <p:cNvPr id="2331" name="Group 2330">
                  <a:extLst>
                    <a:ext uri="{FF2B5EF4-FFF2-40B4-BE49-F238E27FC236}">
                      <a16:creationId xmlns:a16="http://schemas.microsoft.com/office/drawing/2014/main" id="{D40149E9-1644-BDDD-1541-8192E214C5AF}"/>
                    </a:ext>
                  </a:extLst>
                </p:cNvPr>
                <p:cNvGrpSpPr/>
                <p:nvPr/>
              </p:nvGrpSpPr>
              <p:grpSpPr>
                <a:xfrm>
                  <a:off x="7234370" y="3895132"/>
                  <a:ext cx="388693" cy="384137"/>
                  <a:chOff x="7234370" y="3895132"/>
                  <a:chExt cx="388693" cy="384137"/>
                </a:xfrm>
              </p:grpSpPr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436A6E9F-90C8-7451-28F0-44905E1D7068}"/>
                      </a:ext>
                    </a:extLst>
                  </p:cNvPr>
                  <p:cNvSpPr/>
                  <p:nvPr/>
                </p:nvSpPr>
                <p:spPr>
                  <a:xfrm>
                    <a:off x="7260739" y="3895132"/>
                    <a:ext cx="362324" cy="384137"/>
                  </a:xfrm>
                  <a:custGeom>
                    <a:avLst/>
                    <a:gdLst>
                      <a:gd name="connsiteX0" fmla="*/ 87242 w 511725"/>
                      <a:gd name="connsiteY0" fmla="*/ 11948 h 536563"/>
                      <a:gd name="connsiteX1" fmla="*/ 0 w 511725"/>
                      <a:gd name="connsiteY1" fmla="*/ 61775 h 536563"/>
                      <a:gd name="connsiteX2" fmla="*/ 0 w 511725"/>
                      <a:gd name="connsiteY2" fmla="*/ 189534 h 536563"/>
                      <a:gd name="connsiteX3" fmla="*/ 87242 w 511725"/>
                      <a:gd name="connsiteY3" fmla="*/ 340052 h 536563"/>
                      <a:gd name="connsiteX4" fmla="*/ 405173 w 511725"/>
                      <a:gd name="connsiteY4" fmla="*/ 525224 h 536563"/>
                      <a:gd name="connsiteX5" fmla="*/ 511725 w 511725"/>
                      <a:gd name="connsiteY5" fmla="*/ 472466 h 536563"/>
                      <a:gd name="connsiteX6" fmla="*/ 511725 w 511725"/>
                      <a:gd name="connsiteY6" fmla="*/ 344707 h 536563"/>
                      <a:gd name="connsiteX7" fmla="*/ 405173 w 511725"/>
                      <a:gd name="connsiteY7" fmla="*/ 197120 h 536563"/>
                      <a:gd name="connsiteX8" fmla="*/ 87242 w 511725"/>
                      <a:gd name="connsiteY8" fmla="*/ 11948 h 5365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1725" h="536563">
                        <a:moveTo>
                          <a:pt x="87242" y="11948"/>
                        </a:moveTo>
                        <a:cubicBezTo>
                          <a:pt x="38965" y="-15811"/>
                          <a:pt x="0" y="6431"/>
                          <a:pt x="0" y="61775"/>
                        </a:cubicBezTo>
                        <a:lnTo>
                          <a:pt x="0" y="189534"/>
                        </a:lnTo>
                        <a:cubicBezTo>
                          <a:pt x="0" y="244879"/>
                          <a:pt x="39138" y="312293"/>
                          <a:pt x="87242" y="340052"/>
                        </a:cubicBezTo>
                        <a:lnTo>
                          <a:pt x="405173" y="525224"/>
                        </a:lnTo>
                        <a:cubicBezTo>
                          <a:pt x="453449" y="552983"/>
                          <a:pt x="511725" y="527638"/>
                          <a:pt x="511725" y="472466"/>
                        </a:cubicBezTo>
                        <a:lnTo>
                          <a:pt x="511725" y="344707"/>
                        </a:lnTo>
                        <a:cubicBezTo>
                          <a:pt x="511725" y="289362"/>
                          <a:pt x="453276" y="225051"/>
                          <a:pt x="405173" y="197120"/>
                        </a:cubicBezTo>
                        <a:lnTo>
                          <a:pt x="87242" y="1194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  <a:alpha val="38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816268E1-15CE-6E91-63C2-75028A95D82B}"/>
                      </a:ext>
                    </a:extLst>
                  </p:cNvPr>
                  <p:cNvSpPr/>
                  <p:nvPr/>
                </p:nvSpPr>
                <p:spPr>
                  <a:xfrm>
                    <a:off x="7234370" y="3917269"/>
                    <a:ext cx="360736" cy="357210"/>
                  </a:xfrm>
                  <a:custGeom>
                    <a:avLst/>
                    <a:gdLst>
                      <a:gd name="connsiteX0" fmla="*/ 437759 w 509483"/>
                      <a:gd name="connsiteY0" fmla="*/ 490338 h 498951"/>
                      <a:gd name="connsiteX1" fmla="*/ 71724 w 509483"/>
                      <a:gd name="connsiteY1" fmla="*/ 277407 h 498951"/>
                      <a:gd name="connsiteX2" fmla="*/ 0 w 509483"/>
                      <a:gd name="connsiteY2" fmla="*/ 140338 h 498951"/>
                      <a:gd name="connsiteX3" fmla="*/ 0 w 509483"/>
                      <a:gd name="connsiteY3" fmla="*/ 62751 h 498951"/>
                      <a:gd name="connsiteX4" fmla="*/ 71724 w 509483"/>
                      <a:gd name="connsiteY4" fmla="*/ 8613 h 498951"/>
                      <a:gd name="connsiteX5" fmla="*/ 437759 w 509483"/>
                      <a:gd name="connsiteY5" fmla="*/ 221545 h 498951"/>
                      <a:gd name="connsiteX6" fmla="*/ 509484 w 509483"/>
                      <a:gd name="connsiteY6" fmla="*/ 358614 h 498951"/>
                      <a:gd name="connsiteX7" fmla="*/ 509484 w 509483"/>
                      <a:gd name="connsiteY7" fmla="*/ 436200 h 498951"/>
                      <a:gd name="connsiteX8" fmla="*/ 437759 w 509483"/>
                      <a:gd name="connsiteY8" fmla="*/ 490338 h 498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9483" h="498951">
                        <a:moveTo>
                          <a:pt x="437759" y="490338"/>
                        </a:moveTo>
                        <a:lnTo>
                          <a:pt x="71724" y="277407"/>
                        </a:lnTo>
                        <a:cubicBezTo>
                          <a:pt x="32241" y="254648"/>
                          <a:pt x="0" y="192924"/>
                          <a:pt x="0" y="140338"/>
                        </a:cubicBezTo>
                        <a:lnTo>
                          <a:pt x="0" y="62751"/>
                        </a:lnTo>
                        <a:cubicBezTo>
                          <a:pt x="0" y="10165"/>
                          <a:pt x="32241" y="-14318"/>
                          <a:pt x="71724" y="8613"/>
                        </a:cubicBezTo>
                        <a:lnTo>
                          <a:pt x="437759" y="221545"/>
                        </a:lnTo>
                        <a:cubicBezTo>
                          <a:pt x="477242" y="244303"/>
                          <a:pt x="509484" y="306028"/>
                          <a:pt x="509484" y="358614"/>
                        </a:cubicBezTo>
                        <a:lnTo>
                          <a:pt x="509484" y="436200"/>
                        </a:lnTo>
                        <a:cubicBezTo>
                          <a:pt x="509484" y="488787"/>
                          <a:pt x="477242" y="513269"/>
                          <a:pt x="437759" y="49033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CD982104-5128-5D54-ADE5-4D7F57BA85B8}"/>
                      </a:ext>
                    </a:extLst>
                  </p:cNvPr>
                  <p:cNvSpPr/>
                  <p:nvPr/>
                </p:nvSpPr>
                <p:spPr>
                  <a:xfrm>
                    <a:off x="7234370" y="3917321"/>
                    <a:ext cx="360736" cy="262488"/>
                  </a:xfrm>
                  <a:custGeom>
                    <a:avLst/>
                    <a:gdLst>
                      <a:gd name="connsiteX0" fmla="*/ 437759 w 509483"/>
                      <a:gd name="connsiteY0" fmla="*/ 221472 h 366644"/>
                      <a:gd name="connsiteX1" fmla="*/ 71724 w 509483"/>
                      <a:gd name="connsiteY1" fmla="*/ 8540 h 366644"/>
                      <a:gd name="connsiteX2" fmla="*/ 0 w 509483"/>
                      <a:gd name="connsiteY2" fmla="*/ 62678 h 366644"/>
                      <a:gd name="connsiteX3" fmla="*/ 0 w 509483"/>
                      <a:gd name="connsiteY3" fmla="*/ 70782 h 366644"/>
                      <a:gd name="connsiteX4" fmla="*/ 71724 w 509483"/>
                      <a:gd name="connsiteY4" fmla="*/ 16644 h 366644"/>
                      <a:gd name="connsiteX5" fmla="*/ 437759 w 509483"/>
                      <a:gd name="connsiteY5" fmla="*/ 229575 h 366644"/>
                      <a:gd name="connsiteX6" fmla="*/ 509484 w 509483"/>
                      <a:gd name="connsiteY6" fmla="*/ 366644 h 366644"/>
                      <a:gd name="connsiteX7" fmla="*/ 509484 w 509483"/>
                      <a:gd name="connsiteY7" fmla="*/ 358541 h 366644"/>
                      <a:gd name="connsiteX8" fmla="*/ 437759 w 509483"/>
                      <a:gd name="connsiteY8" fmla="*/ 221472 h 366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9483" h="366644">
                        <a:moveTo>
                          <a:pt x="437759" y="221472"/>
                        </a:moveTo>
                        <a:lnTo>
                          <a:pt x="71724" y="8540"/>
                        </a:lnTo>
                        <a:cubicBezTo>
                          <a:pt x="32241" y="-14219"/>
                          <a:pt x="0" y="10092"/>
                          <a:pt x="0" y="62678"/>
                        </a:cubicBezTo>
                        <a:lnTo>
                          <a:pt x="0" y="70782"/>
                        </a:lnTo>
                        <a:cubicBezTo>
                          <a:pt x="0" y="18195"/>
                          <a:pt x="32241" y="-6288"/>
                          <a:pt x="71724" y="16644"/>
                        </a:cubicBezTo>
                        <a:lnTo>
                          <a:pt x="437759" y="229575"/>
                        </a:lnTo>
                        <a:cubicBezTo>
                          <a:pt x="477242" y="252334"/>
                          <a:pt x="509484" y="314058"/>
                          <a:pt x="509484" y="366644"/>
                        </a:cubicBezTo>
                        <a:lnTo>
                          <a:pt x="509484" y="358541"/>
                        </a:lnTo>
                        <a:cubicBezTo>
                          <a:pt x="509484" y="305954"/>
                          <a:pt x="477242" y="244230"/>
                          <a:pt x="437759" y="221472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1723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38" name="Graphic 5">
                    <a:extLst>
                      <a:ext uri="{FF2B5EF4-FFF2-40B4-BE49-F238E27FC236}">
                        <a16:creationId xmlns:a16="http://schemas.microsoft.com/office/drawing/2014/main" id="{90AD3F48-3646-6FF0-66D3-73B86CAD61FE}"/>
                      </a:ext>
                    </a:extLst>
                  </p:cNvPr>
                  <p:cNvGrpSpPr/>
                  <p:nvPr/>
                </p:nvGrpSpPr>
                <p:grpSpPr>
                  <a:xfrm>
                    <a:off x="7300413" y="3969847"/>
                    <a:ext cx="224621" cy="238352"/>
                    <a:chOff x="7514695" y="3392462"/>
                    <a:chExt cx="317241" cy="332931"/>
                  </a:xfrm>
                  <a:solidFill>
                    <a:schemeClr val="accent3">
                      <a:lumMod val="40000"/>
                      <a:lumOff val="60000"/>
                    </a:schemeClr>
                  </a:solidFill>
                </p:grpSpPr>
                <p:sp>
                  <p:nvSpPr>
                    <p:cNvPr id="539" name="Freeform: Shape 538">
                      <a:extLst>
                        <a:ext uri="{FF2B5EF4-FFF2-40B4-BE49-F238E27FC236}">
                          <a16:creationId xmlns:a16="http://schemas.microsoft.com/office/drawing/2014/main" id="{45E370BC-4AB2-6DCB-1CB4-8E82BF4F6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4695" y="3392462"/>
                      <a:ext cx="93792" cy="208549"/>
                    </a:xfrm>
                    <a:custGeom>
                      <a:avLst/>
                      <a:gdLst>
                        <a:gd name="connsiteX0" fmla="*/ 0 w 93792"/>
                        <a:gd name="connsiteY0" fmla="*/ 173 h 208549"/>
                        <a:gd name="connsiteX1" fmla="*/ 45862 w 93792"/>
                        <a:gd name="connsiteY1" fmla="*/ 26552 h 208549"/>
                        <a:gd name="connsiteX2" fmla="*/ 80172 w 93792"/>
                        <a:gd name="connsiteY2" fmla="*/ 55862 h 208549"/>
                        <a:gd name="connsiteX3" fmla="*/ 90862 w 93792"/>
                        <a:gd name="connsiteY3" fmla="*/ 91724 h 208549"/>
                        <a:gd name="connsiteX4" fmla="*/ 90862 w 93792"/>
                        <a:gd name="connsiteY4" fmla="*/ 98621 h 208549"/>
                        <a:gd name="connsiteX5" fmla="*/ 86034 w 93792"/>
                        <a:gd name="connsiteY5" fmla="*/ 117242 h 208549"/>
                        <a:gd name="connsiteX6" fmla="*/ 71207 w 93792"/>
                        <a:gd name="connsiteY6" fmla="*/ 120690 h 208549"/>
                        <a:gd name="connsiteX7" fmla="*/ 71207 w 93792"/>
                        <a:gd name="connsiteY7" fmla="*/ 121207 h 208549"/>
                        <a:gd name="connsiteX8" fmla="*/ 93793 w 93792"/>
                        <a:gd name="connsiteY8" fmla="*/ 169828 h 208549"/>
                        <a:gd name="connsiteX9" fmla="*/ 93793 w 93792"/>
                        <a:gd name="connsiteY9" fmla="*/ 184483 h 208549"/>
                        <a:gd name="connsiteX10" fmla="*/ 82069 w 93792"/>
                        <a:gd name="connsiteY10" fmla="*/ 207759 h 208549"/>
                        <a:gd name="connsiteX11" fmla="*/ 47759 w 93792"/>
                        <a:gd name="connsiteY11" fmla="*/ 198276 h 208549"/>
                        <a:gd name="connsiteX12" fmla="*/ 0 w 93792"/>
                        <a:gd name="connsiteY12" fmla="*/ 170690 h 208549"/>
                        <a:gd name="connsiteX13" fmla="*/ 0 w 93792"/>
                        <a:gd name="connsiteY13" fmla="*/ 0 h 208549"/>
                        <a:gd name="connsiteX14" fmla="*/ 42241 w 93792"/>
                        <a:gd name="connsiteY14" fmla="*/ 93966 h 208549"/>
                        <a:gd name="connsiteX15" fmla="*/ 55862 w 93792"/>
                        <a:gd name="connsiteY15" fmla="*/ 97759 h 208549"/>
                        <a:gd name="connsiteX16" fmla="*/ 60345 w 93792"/>
                        <a:gd name="connsiteY16" fmla="*/ 86552 h 208549"/>
                        <a:gd name="connsiteX17" fmla="*/ 60345 w 93792"/>
                        <a:gd name="connsiteY17" fmla="*/ 77069 h 208549"/>
                        <a:gd name="connsiteX18" fmla="*/ 56552 w 93792"/>
                        <a:gd name="connsiteY18" fmla="*/ 61552 h 208549"/>
                        <a:gd name="connsiteX19" fmla="*/ 44827 w 93792"/>
                        <a:gd name="connsiteY19" fmla="*/ 50690 h 208549"/>
                        <a:gd name="connsiteX20" fmla="*/ 30172 w 93792"/>
                        <a:gd name="connsiteY20" fmla="*/ 42242 h 208549"/>
                        <a:gd name="connsiteX21" fmla="*/ 30172 w 93792"/>
                        <a:gd name="connsiteY21" fmla="*/ 87414 h 208549"/>
                        <a:gd name="connsiteX22" fmla="*/ 42069 w 93792"/>
                        <a:gd name="connsiteY22" fmla="*/ 94311 h 208549"/>
                        <a:gd name="connsiteX23" fmla="*/ 47759 w 93792"/>
                        <a:gd name="connsiteY23" fmla="*/ 173966 h 208549"/>
                        <a:gd name="connsiteX24" fmla="*/ 59655 w 93792"/>
                        <a:gd name="connsiteY24" fmla="*/ 177069 h 208549"/>
                        <a:gd name="connsiteX25" fmla="*/ 63448 w 93792"/>
                        <a:gd name="connsiteY25" fmla="*/ 166207 h 208549"/>
                        <a:gd name="connsiteX26" fmla="*/ 63448 w 93792"/>
                        <a:gd name="connsiteY26" fmla="*/ 151380 h 208549"/>
                        <a:gd name="connsiteX27" fmla="*/ 58965 w 93792"/>
                        <a:gd name="connsiteY27" fmla="*/ 132586 h 208549"/>
                        <a:gd name="connsiteX28" fmla="*/ 43965 w 93792"/>
                        <a:gd name="connsiteY28" fmla="*/ 119311 h 208549"/>
                        <a:gd name="connsiteX29" fmla="*/ 30517 w 93792"/>
                        <a:gd name="connsiteY29" fmla="*/ 111552 h 208549"/>
                        <a:gd name="connsiteX30" fmla="*/ 30517 w 93792"/>
                        <a:gd name="connsiteY30" fmla="*/ 163966 h 208549"/>
                        <a:gd name="connsiteX31" fmla="*/ 47931 w 93792"/>
                        <a:gd name="connsiteY31" fmla="*/ 173966 h 208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93792" h="208549">
                          <a:moveTo>
                            <a:pt x="0" y="173"/>
                          </a:moveTo>
                          <a:lnTo>
                            <a:pt x="45862" y="26552"/>
                          </a:lnTo>
                          <a:cubicBezTo>
                            <a:pt x="61551" y="35517"/>
                            <a:pt x="72931" y="45345"/>
                            <a:pt x="80172" y="55862"/>
                          </a:cubicBezTo>
                          <a:cubicBezTo>
                            <a:pt x="87414" y="66380"/>
                            <a:pt x="90862" y="78448"/>
                            <a:pt x="90862" y="91724"/>
                          </a:cubicBezTo>
                          <a:lnTo>
                            <a:pt x="90862" y="98621"/>
                          </a:lnTo>
                          <a:cubicBezTo>
                            <a:pt x="90862" y="107414"/>
                            <a:pt x="89310" y="113621"/>
                            <a:pt x="86034" y="117242"/>
                          </a:cubicBezTo>
                          <a:cubicBezTo>
                            <a:pt x="82759" y="120862"/>
                            <a:pt x="77931" y="122069"/>
                            <a:pt x="71207" y="120690"/>
                          </a:cubicBezTo>
                          <a:lnTo>
                            <a:pt x="71207" y="121207"/>
                          </a:lnTo>
                          <a:cubicBezTo>
                            <a:pt x="86379" y="134483"/>
                            <a:pt x="93793" y="150690"/>
                            <a:pt x="93793" y="169828"/>
                          </a:cubicBezTo>
                          <a:lnTo>
                            <a:pt x="93793" y="184483"/>
                          </a:lnTo>
                          <a:cubicBezTo>
                            <a:pt x="93793" y="197587"/>
                            <a:pt x="89828" y="205345"/>
                            <a:pt x="82069" y="207759"/>
                          </a:cubicBezTo>
                          <a:cubicBezTo>
                            <a:pt x="74310" y="210173"/>
                            <a:pt x="62758" y="207069"/>
                            <a:pt x="47759" y="198276"/>
                          </a:cubicBezTo>
                          <a:lnTo>
                            <a:pt x="0" y="170690"/>
                          </a:lnTo>
                          <a:lnTo>
                            <a:pt x="0" y="0"/>
                          </a:lnTo>
                          <a:close/>
                          <a:moveTo>
                            <a:pt x="42241" y="93966"/>
                          </a:moveTo>
                          <a:cubicBezTo>
                            <a:pt x="48276" y="97414"/>
                            <a:pt x="52931" y="98793"/>
                            <a:pt x="55862" y="97759"/>
                          </a:cubicBezTo>
                          <a:cubicBezTo>
                            <a:pt x="58965" y="96724"/>
                            <a:pt x="60345" y="92931"/>
                            <a:pt x="60345" y="86552"/>
                          </a:cubicBezTo>
                          <a:lnTo>
                            <a:pt x="60345" y="77069"/>
                          </a:lnTo>
                          <a:cubicBezTo>
                            <a:pt x="60345" y="70862"/>
                            <a:pt x="59138" y="65690"/>
                            <a:pt x="56552" y="61552"/>
                          </a:cubicBezTo>
                          <a:cubicBezTo>
                            <a:pt x="54138" y="57414"/>
                            <a:pt x="50172" y="53793"/>
                            <a:pt x="44827" y="50690"/>
                          </a:cubicBezTo>
                          <a:lnTo>
                            <a:pt x="30172" y="42242"/>
                          </a:lnTo>
                          <a:lnTo>
                            <a:pt x="30172" y="87414"/>
                          </a:lnTo>
                          <a:lnTo>
                            <a:pt x="42069" y="94311"/>
                          </a:lnTo>
                          <a:close/>
                          <a:moveTo>
                            <a:pt x="47759" y="173966"/>
                          </a:moveTo>
                          <a:cubicBezTo>
                            <a:pt x="53103" y="177069"/>
                            <a:pt x="57069" y="178104"/>
                            <a:pt x="59655" y="177069"/>
                          </a:cubicBezTo>
                          <a:cubicBezTo>
                            <a:pt x="62241" y="176035"/>
                            <a:pt x="63448" y="172414"/>
                            <a:pt x="63448" y="166207"/>
                          </a:cubicBezTo>
                          <a:lnTo>
                            <a:pt x="63448" y="151380"/>
                          </a:lnTo>
                          <a:cubicBezTo>
                            <a:pt x="63448" y="143621"/>
                            <a:pt x="61897" y="137242"/>
                            <a:pt x="58965" y="132586"/>
                          </a:cubicBezTo>
                          <a:cubicBezTo>
                            <a:pt x="55862" y="127759"/>
                            <a:pt x="50862" y="123449"/>
                            <a:pt x="43965" y="119311"/>
                          </a:cubicBezTo>
                          <a:lnTo>
                            <a:pt x="30517" y="111552"/>
                          </a:lnTo>
                          <a:lnTo>
                            <a:pt x="30517" y="163966"/>
                          </a:lnTo>
                          <a:lnTo>
                            <a:pt x="47931" y="173966"/>
                          </a:ln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540" name="Freeform: Shape 539">
                      <a:extLst>
                        <a:ext uri="{FF2B5EF4-FFF2-40B4-BE49-F238E27FC236}">
                          <a16:creationId xmlns:a16="http://schemas.microsoft.com/office/drawing/2014/main" id="{869612E8-376B-126B-E56F-78979404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5040" y="3456600"/>
                      <a:ext cx="90344" cy="208866"/>
                    </a:xfrm>
                    <a:custGeom>
                      <a:avLst/>
                      <a:gdLst>
                        <a:gd name="connsiteX0" fmla="*/ 11551 w 90344"/>
                        <a:gd name="connsiteY0" fmla="*/ 168621 h 208866"/>
                        <a:gd name="connsiteX1" fmla="*/ 0 w 90344"/>
                        <a:gd name="connsiteY1" fmla="*/ 130173 h 208866"/>
                        <a:gd name="connsiteX2" fmla="*/ 0 w 90344"/>
                        <a:gd name="connsiteY2" fmla="*/ 0 h 208866"/>
                        <a:gd name="connsiteX3" fmla="*/ 30345 w 90344"/>
                        <a:gd name="connsiteY3" fmla="*/ 17586 h 208866"/>
                        <a:gd name="connsiteX4" fmla="*/ 30345 w 90344"/>
                        <a:gd name="connsiteY4" fmla="*/ 149656 h 208866"/>
                        <a:gd name="connsiteX5" fmla="*/ 34310 w 90344"/>
                        <a:gd name="connsiteY5" fmla="*/ 164655 h 208866"/>
                        <a:gd name="connsiteX6" fmla="*/ 45690 w 90344"/>
                        <a:gd name="connsiteY6" fmla="*/ 175173 h 208866"/>
                        <a:gd name="connsiteX7" fmla="*/ 57069 w 90344"/>
                        <a:gd name="connsiteY7" fmla="*/ 177931 h 208866"/>
                        <a:gd name="connsiteX8" fmla="*/ 61034 w 90344"/>
                        <a:gd name="connsiteY8" fmla="*/ 167587 h 208866"/>
                        <a:gd name="connsiteX9" fmla="*/ 61034 w 90344"/>
                        <a:gd name="connsiteY9" fmla="*/ 35517 h 208866"/>
                        <a:gd name="connsiteX10" fmla="*/ 90345 w 90344"/>
                        <a:gd name="connsiteY10" fmla="*/ 52414 h 208866"/>
                        <a:gd name="connsiteX11" fmla="*/ 90345 w 90344"/>
                        <a:gd name="connsiteY11" fmla="*/ 182586 h 208866"/>
                        <a:gd name="connsiteX12" fmla="*/ 78793 w 90344"/>
                        <a:gd name="connsiteY12" fmla="*/ 207759 h 208866"/>
                        <a:gd name="connsiteX13" fmla="*/ 45172 w 90344"/>
                        <a:gd name="connsiteY13" fmla="*/ 199483 h 208866"/>
                        <a:gd name="connsiteX14" fmla="*/ 11551 w 90344"/>
                        <a:gd name="connsiteY14" fmla="*/ 168966 h 208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0344" h="208866">
                          <a:moveTo>
                            <a:pt x="11551" y="168621"/>
                          </a:moveTo>
                          <a:cubicBezTo>
                            <a:pt x="3793" y="156724"/>
                            <a:pt x="0" y="143966"/>
                            <a:pt x="0" y="130173"/>
                          </a:cubicBezTo>
                          <a:lnTo>
                            <a:pt x="0" y="0"/>
                          </a:lnTo>
                          <a:lnTo>
                            <a:pt x="30345" y="17586"/>
                          </a:lnTo>
                          <a:lnTo>
                            <a:pt x="30345" y="149656"/>
                          </a:lnTo>
                          <a:cubicBezTo>
                            <a:pt x="30345" y="155518"/>
                            <a:pt x="31724" y="160517"/>
                            <a:pt x="34310" y="164655"/>
                          </a:cubicBezTo>
                          <a:cubicBezTo>
                            <a:pt x="36896" y="168794"/>
                            <a:pt x="40862" y="172242"/>
                            <a:pt x="45690" y="175173"/>
                          </a:cubicBezTo>
                          <a:cubicBezTo>
                            <a:pt x="50690" y="178104"/>
                            <a:pt x="54483" y="178966"/>
                            <a:pt x="57069" y="177931"/>
                          </a:cubicBezTo>
                          <a:cubicBezTo>
                            <a:pt x="59655" y="176897"/>
                            <a:pt x="61034" y="173449"/>
                            <a:pt x="61034" y="167587"/>
                          </a:cubicBezTo>
                          <a:lnTo>
                            <a:pt x="61034" y="35517"/>
                          </a:lnTo>
                          <a:lnTo>
                            <a:pt x="90345" y="52414"/>
                          </a:lnTo>
                          <a:lnTo>
                            <a:pt x="90345" y="182586"/>
                          </a:lnTo>
                          <a:cubicBezTo>
                            <a:pt x="90345" y="196380"/>
                            <a:pt x="86552" y="204828"/>
                            <a:pt x="78793" y="207759"/>
                          </a:cubicBezTo>
                          <a:cubicBezTo>
                            <a:pt x="71035" y="210690"/>
                            <a:pt x="59828" y="207759"/>
                            <a:pt x="45172" y="199483"/>
                          </a:cubicBezTo>
                          <a:cubicBezTo>
                            <a:pt x="30517" y="191035"/>
                            <a:pt x="19138" y="180862"/>
                            <a:pt x="11551" y="168966"/>
                          </a:cubicBez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541" name="Freeform: Shape 540">
                      <a:extLst>
                        <a:ext uri="{FF2B5EF4-FFF2-40B4-BE49-F238E27FC236}">
                          <a16:creationId xmlns:a16="http://schemas.microsoft.com/office/drawing/2014/main" id="{A45932E3-C014-E83A-F2CB-8DF4F3BB5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316" y="3516082"/>
                      <a:ext cx="103621" cy="209310"/>
                    </a:xfrm>
                    <a:custGeom>
                      <a:avLst/>
                      <a:gdLst>
                        <a:gd name="connsiteX0" fmla="*/ 36724 w 103621"/>
                        <a:gd name="connsiteY0" fmla="*/ 119138 h 209310"/>
                        <a:gd name="connsiteX1" fmla="*/ 0 w 103621"/>
                        <a:gd name="connsiteY1" fmla="*/ 0 h 209310"/>
                        <a:gd name="connsiteX2" fmla="*/ 32241 w 103621"/>
                        <a:gd name="connsiteY2" fmla="*/ 18621 h 209310"/>
                        <a:gd name="connsiteX3" fmla="*/ 52931 w 103621"/>
                        <a:gd name="connsiteY3" fmla="*/ 93276 h 209310"/>
                        <a:gd name="connsiteX4" fmla="*/ 53448 w 103621"/>
                        <a:gd name="connsiteY4" fmla="*/ 93621 h 209310"/>
                        <a:gd name="connsiteX5" fmla="*/ 74138 w 103621"/>
                        <a:gd name="connsiteY5" fmla="*/ 42931 h 209310"/>
                        <a:gd name="connsiteX6" fmla="*/ 103621 w 103621"/>
                        <a:gd name="connsiteY6" fmla="*/ 60000 h 209310"/>
                        <a:gd name="connsiteX7" fmla="*/ 66897 w 103621"/>
                        <a:gd name="connsiteY7" fmla="*/ 136725 h 209310"/>
                        <a:gd name="connsiteX8" fmla="*/ 66897 w 103621"/>
                        <a:gd name="connsiteY8" fmla="*/ 209311 h 209310"/>
                        <a:gd name="connsiteX9" fmla="*/ 36552 w 103621"/>
                        <a:gd name="connsiteY9" fmla="*/ 191725 h 209310"/>
                        <a:gd name="connsiteX10" fmla="*/ 36552 w 103621"/>
                        <a:gd name="connsiteY10" fmla="*/ 119138 h 2093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03621" h="209310">
                          <a:moveTo>
                            <a:pt x="36724" y="119138"/>
                          </a:moveTo>
                          <a:lnTo>
                            <a:pt x="0" y="0"/>
                          </a:lnTo>
                          <a:lnTo>
                            <a:pt x="32241" y="18621"/>
                          </a:lnTo>
                          <a:lnTo>
                            <a:pt x="52931" y="93276"/>
                          </a:lnTo>
                          <a:lnTo>
                            <a:pt x="53448" y="93621"/>
                          </a:lnTo>
                          <a:lnTo>
                            <a:pt x="74138" y="42931"/>
                          </a:lnTo>
                          <a:lnTo>
                            <a:pt x="103621" y="60000"/>
                          </a:lnTo>
                          <a:lnTo>
                            <a:pt x="66897" y="136725"/>
                          </a:lnTo>
                          <a:lnTo>
                            <a:pt x="66897" y="209311"/>
                          </a:lnTo>
                          <a:lnTo>
                            <a:pt x="36552" y="191725"/>
                          </a:lnTo>
                          <a:lnTo>
                            <a:pt x="36552" y="119138"/>
                          </a:lnTo>
                          <a:close/>
                        </a:path>
                      </a:pathLst>
                    </a:custGeom>
                    <a:grpFill/>
                    <a:ln w="1723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</p:grpSp>
        </p:grpSp>
        <p:grpSp>
          <p:nvGrpSpPr>
            <p:cNvPr id="2363" name="Group 2362">
              <a:extLst>
                <a:ext uri="{FF2B5EF4-FFF2-40B4-BE49-F238E27FC236}">
                  <a16:creationId xmlns:a16="http://schemas.microsoft.com/office/drawing/2014/main" id="{B27BF14C-58EA-9952-43EE-E911578C174D}"/>
                </a:ext>
              </a:extLst>
            </p:cNvPr>
            <p:cNvGrpSpPr/>
            <p:nvPr/>
          </p:nvGrpSpPr>
          <p:grpSpPr>
            <a:xfrm>
              <a:off x="7799619" y="4135059"/>
              <a:ext cx="416800" cy="988727"/>
              <a:chOff x="6599132" y="3898138"/>
              <a:chExt cx="416800" cy="988727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4F37AD9-5AA8-9F16-B13A-DA8ED52CF942}"/>
                  </a:ext>
                </a:extLst>
              </p:cNvPr>
              <p:cNvSpPr/>
              <p:nvPr/>
            </p:nvSpPr>
            <p:spPr>
              <a:xfrm>
                <a:off x="6636545" y="4665388"/>
                <a:ext cx="379387" cy="221477"/>
              </a:xfrm>
              <a:custGeom>
                <a:avLst/>
                <a:gdLst>
                  <a:gd name="connsiteX0" fmla="*/ 2653734 w 2653734"/>
                  <a:gd name="connsiteY0" fmla="*/ 766070 h 1532139"/>
                  <a:gd name="connsiteX1" fmla="*/ 1326867 w 2653734"/>
                  <a:gd name="connsiteY1" fmla="*/ 1532140 h 1532139"/>
                  <a:gd name="connsiteX2" fmla="*/ 0 w 2653734"/>
                  <a:gd name="connsiteY2" fmla="*/ 766070 h 1532139"/>
                  <a:gd name="connsiteX3" fmla="*/ 1326867 w 2653734"/>
                  <a:gd name="connsiteY3" fmla="*/ 0 h 1532139"/>
                  <a:gd name="connsiteX4" fmla="*/ 2653734 w 2653734"/>
                  <a:gd name="connsiteY4" fmla="*/ 766070 h 153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3734" h="1532139">
                    <a:moveTo>
                      <a:pt x="2653734" y="766070"/>
                    </a:moveTo>
                    <a:cubicBezTo>
                      <a:pt x="2653734" y="1189159"/>
                      <a:pt x="2059676" y="1532140"/>
                      <a:pt x="1326867" y="1532140"/>
                    </a:cubicBezTo>
                    <a:cubicBezTo>
                      <a:pt x="594059" y="1532140"/>
                      <a:pt x="0" y="1189158"/>
                      <a:pt x="0" y="766070"/>
                    </a:cubicBezTo>
                    <a:cubicBezTo>
                      <a:pt x="0" y="342981"/>
                      <a:pt x="594059" y="0"/>
                      <a:pt x="1326867" y="0"/>
                    </a:cubicBezTo>
                    <a:cubicBezTo>
                      <a:pt x="2059676" y="0"/>
                      <a:pt x="2653734" y="342981"/>
                      <a:pt x="2653734" y="76607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7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4953414D-E906-97F4-D495-F6D0D41D0304}"/>
                  </a:ext>
                </a:extLst>
              </p:cNvPr>
              <p:cNvGrpSpPr/>
              <p:nvPr/>
            </p:nvGrpSpPr>
            <p:grpSpPr>
              <a:xfrm>
                <a:off x="6599132" y="3898138"/>
                <a:ext cx="374304" cy="949853"/>
                <a:chOff x="6599132" y="3898138"/>
                <a:chExt cx="374304" cy="949853"/>
              </a:xfrm>
            </p:grpSpPr>
            <p:grpSp>
              <p:nvGrpSpPr>
                <p:cNvPr id="2361" name="Group 2360">
                  <a:extLst>
                    <a:ext uri="{FF2B5EF4-FFF2-40B4-BE49-F238E27FC236}">
                      <a16:creationId xmlns:a16="http://schemas.microsoft.com/office/drawing/2014/main" id="{5DD05827-128B-CFBC-3FD3-3C8A950042B6}"/>
                    </a:ext>
                  </a:extLst>
                </p:cNvPr>
                <p:cNvGrpSpPr/>
                <p:nvPr/>
              </p:nvGrpSpPr>
              <p:grpSpPr>
                <a:xfrm>
                  <a:off x="6746043" y="4268768"/>
                  <a:ext cx="227393" cy="529593"/>
                  <a:chOff x="6746043" y="4268768"/>
                  <a:chExt cx="227393" cy="529593"/>
                </a:xfrm>
              </p:grpSpPr>
              <p:grpSp>
                <p:nvGrpSpPr>
                  <p:cNvPr id="2358" name="Group 2357">
                    <a:extLst>
                      <a:ext uri="{FF2B5EF4-FFF2-40B4-BE49-F238E27FC236}">
                        <a16:creationId xmlns:a16="http://schemas.microsoft.com/office/drawing/2014/main" id="{84595562-B7ED-A393-41A6-5777FFC91323}"/>
                      </a:ext>
                    </a:extLst>
                  </p:cNvPr>
                  <p:cNvGrpSpPr/>
                  <p:nvPr/>
                </p:nvGrpSpPr>
                <p:grpSpPr>
                  <a:xfrm>
                    <a:off x="6836555" y="4721884"/>
                    <a:ext cx="136881" cy="76477"/>
                    <a:chOff x="6836555" y="4721884"/>
                    <a:chExt cx="136881" cy="76477"/>
                  </a:xfrm>
                </p:grpSpPr>
                <p:sp>
                  <p:nvSpPr>
                    <p:cNvPr id="60" name="Freeform: Shape 59">
                      <a:extLst>
                        <a:ext uri="{FF2B5EF4-FFF2-40B4-BE49-F238E27FC236}">
                          <a16:creationId xmlns:a16="http://schemas.microsoft.com/office/drawing/2014/main" id="{2AC7F65C-7744-EB4F-4999-B081B6B45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2728" y="4721884"/>
                      <a:ext cx="102423" cy="61453"/>
                    </a:xfrm>
                    <a:custGeom>
                      <a:avLst/>
                      <a:gdLst>
                        <a:gd name="connsiteX0" fmla="*/ 43953 w 716428"/>
                        <a:gd name="connsiteY0" fmla="*/ 78 h 425118"/>
                        <a:gd name="connsiteX1" fmla="*/ 0 w 716428"/>
                        <a:gd name="connsiteY1" fmla="*/ 201844 h 425118"/>
                        <a:gd name="connsiteX2" fmla="*/ 404934 w 716428"/>
                        <a:gd name="connsiteY2" fmla="*/ 398543 h 425118"/>
                        <a:gd name="connsiteX3" fmla="*/ 636547 w 716428"/>
                        <a:gd name="connsiteY3" fmla="*/ 425118 h 425118"/>
                        <a:gd name="connsiteX4" fmla="*/ 715726 w 716428"/>
                        <a:gd name="connsiteY4" fmla="*/ 287335 h 425118"/>
                        <a:gd name="connsiteX5" fmla="*/ 591580 w 716428"/>
                        <a:gd name="connsiteY5" fmla="*/ 220781 h 425118"/>
                        <a:gd name="connsiteX6" fmla="*/ 509362 w 716428"/>
                        <a:gd name="connsiteY6" fmla="*/ 200830 h 425118"/>
                        <a:gd name="connsiteX7" fmla="*/ 327236 w 716428"/>
                        <a:gd name="connsiteY7" fmla="*/ 7560 h 425118"/>
                        <a:gd name="connsiteX8" fmla="*/ 43875 w 716428"/>
                        <a:gd name="connsiteY8" fmla="*/ 0 h 425118"/>
                        <a:gd name="connsiteX9" fmla="*/ 43875 w 716428"/>
                        <a:gd name="connsiteY9" fmla="*/ 0 h 425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16428" h="425118">
                          <a:moveTo>
                            <a:pt x="43953" y="78"/>
                          </a:moveTo>
                          <a:lnTo>
                            <a:pt x="0" y="201844"/>
                          </a:lnTo>
                          <a:lnTo>
                            <a:pt x="404934" y="398543"/>
                          </a:lnTo>
                          <a:lnTo>
                            <a:pt x="636547" y="425118"/>
                          </a:lnTo>
                          <a:cubicBezTo>
                            <a:pt x="636547" y="425118"/>
                            <a:pt x="725155" y="289595"/>
                            <a:pt x="715726" y="287335"/>
                          </a:cubicBezTo>
                          <a:cubicBezTo>
                            <a:pt x="706296" y="285075"/>
                            <a:pt x="591580" y="220781"/>
                            <a:pt x="591580" y="220781"/>
                          </a:cubicBezTo>
                          <a:lnTo>
                            <a:pt x="509362" y="200830"/>
                          </a:lnTo>
                          <a:cubicBezTo>
                            <a:pt x="509362" y="200830"/>
                            <a:pt x="328249" y="120249"/>
                            <a:pt x="327236" y="7560"/>
                          </a:cubicBezTo>
                          <a:lnTo>
                            <a:pt x="43875" y="0"/>
                          </a:lnTo>
                          <a:lnTo>
                            <a:pt x="43875" y="0"/>
                          </a:lnTo>
                          <a:close/>
                        </a:path>
                      </a:pathLst>
                    </a:custGeom>
                    <a:solidFill>
                      <a:srgbClr val="FDAFAE"/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AE94AAD1-A80E-1F68-6B3F-90509CA90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6555" y="4728846"/>
                      <a:ext cx="136881" cy="69515"/>
                    </a:xfrm>
                    <a:custGeom>
                      <a:avLst/>
                      <a:gdLst>
                        <a:gd name="connsiteX0" fmla="*/ 76767 w 957456"/>
                        <a:gd name="connsiteY0" fmla="*/ 78 h 480891"/>
                        <a:gd name="connsiteX1" fmla="*/ 24942 w 957456"/>
                        <a:gd name="connsiteY1" fmla="*/ 315078 h 480891"/>
                        <a:gd name="connsiteX2" fmla="*/ 259673 w 957456"/>
                        <a:gd name="connsiteY2" fmla="*/ 359655 h 480891"/>
                        <a:gd name="connsiteX3" fmla="*/ 601560 w 957456"/>
                        <a:gd name="connsiteY3" fmla="*/ 471331 h 480891"/>
                        <a:gd name="connsiteX4" fmla="*/ 953422 w 957456"/>
                        <a:gd name="connsiteY4" fmla="*/ 363084 h 480891"/>
                        <a:gd name="connsiteX5" fmla="*/ 745968 w 957456"/>
                        <a:gd name="connsiteY5" fmla="*/ 199661 h 480891"/>
                        <a:gd name="connsiteX6" fmla="*/ 544436 w 957456"/>
                        <a:gd name="connsiteY6" fmla="*/ 150720 h 480891"/>
                        <a:gd name="connsiteX7" fmla="*/ 701858 w 957456"/>
                        <a:gd name="connsiteY7" fmla="*/ 263721 h 480891"/>
                        <a:gd name="connsiteX8" fmla="*/ 571790 w 957456"/>
                        <a:gd name="connsiteY8" fmla="*/ 346874 h 480891"/>
                        <a:gd name="connsiteX9" fmla="*/ 76767 w 957456"/>
                        <a:gd name="connsiteY9" fmla="*/ 0 h 480891"/>
                        <a:gd name="connsiteX10" fmla="*/ 76767 w 957456"/>
                        <a:gd name="connsiteY10" fmla="*/ 0 h 4808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957456" h="480891">
                          <a:moveTo>
                            <a:pt x="76767" y="78"/>
                          </a:moveTo>
                          <a:cubicBezTo>
                            <a:pt x="-3814" y="97570"/>
                            <a:pt x="-20726" y="202623"/>
                            <a:pt x="24942" y="315078"/>
                          </a:cubicBezTo>
                          <a:cubicBezTo>
                            <a:pt x="63986" y="378203"/>
                            <a:pt x="132410" y="383191"/>
                            <a:pt x="259673" y="359655"/>
                          </a:cubicBezTo>
                          <a:cubicBezTo>
                            <a:pt x="396210" y="379762"/>
                            <a:pt x="500093" y="422079"/>
                            <a:pt x="601560" y="471331"/>
                          </a:cubicBezTo>
                          <a:cubicBezTo>
                            <a:pt x="742227" y="497594"/>
                            <a:pt x="879543" y="472345"/>
                            <a:pt x="953422" y="363084"/>
                          </a:cubicBezTo>
                          <a:cubicBezTo>
                            <a:pt x="982101" y="320611"/>
                            <a:pt x="852111" y="233483"/>
                            <a:pt x="745968" y="199661"/>
                          </a:cubicBezTo>
                          <a:lnTo>
                            <a:pt x="544436" y="150720"/>
                          </a:lnTo>
                          <a:cubicBezTo>
                            <a:pt x="627823" y="180178"/>
                            <a:pt x="716276" y="208390"/>
                            <a:pt x="701858" y="263721"/>
                          </a:cubicBezTo>
                          <a:cubicBezTo>
                            <a:pt x="677543" y="336821"/>
                            <a:pt x="628369" y="350693"/>
                            <a:pt x="571790" y="346874"/>
                          </a:cubicBezTo>
                          <a:cubicBezTo>
                            <a:pt x="430733" y="321079"/>
                            <a:pt x="50036" y="186023"/>
                            <a:pt x="76767" y="0"/>
                          </a:cubicBezTo>
                          <a:lnTo>
                            <a:pt x="76767" y="0"/>
                          </a:lnTo>
                          <a:close/>
                        </a:path>
                      </a:pathLst>
                    </a:custGeom>
                    <a:solidFill>
                      <a:schemeClr val="accent3">
                        <a:lumMod val="50000"/>
                      </a:schemeClr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A1B03B0-0449-70B9-B668-962D59047A4D}"/>
                      </a:ext>
                    </a:extLst>
                  </p:cNvPr>
                  <p:cNvSpPr/>
                  <p:nvPr/>
                </p:nvSpPr>
                <p:spPr>
                  <a:xfrm>
                    <a:off x="6746043" y="4268768"/>
                    <a:ext cx="151044" cy="468873"/>
                  </a:xfrm>
                  <a:custGeom>
                    <a:avLst/>
                    <a:gdLst>
                      <a:gd name="connsiteX0" fmla="*/ 652367 w 1056521"/>
                      <a:gd name="connsiteY0" fmla="*/ 3182268 h 3243580"/>
                      <a:gd name="connsiteX1" fmla="*/ 1056522 w 1056521"/>
                      <a:gd name="connsiteY1" fmla="*/ 3217571 h 3243580"/>
                      <a:gd name="connsiteX2" fmla="*/ 1018725 w 1056521"/>
                      <a:gd name="connsiteY2" fmla="*/ 1676235 h 3243580"/>
                      <a:gd name="connsiteX3" fmla="*/ 541782 w 1056521"/>
                      <a:gd name="connsiteY3" fmla="*/ 0 h 3243580"/>
                      <a:gd name="connsiteX4" fmla="*/ 0 w 1056521"/>
                      <a:gd name="connsiteY4" fmla="*/ 592438 h 3243580"/>
                      <a:gd name="connsiteX5" fmla="*/ 652445 w 1056521"/>
                      <a:gd name="connsiteY5" fmla="*/ 3182268 h 3243580"/>
                      <a:gd name="connsiteX6" fmla="*/ 652445 w 1056521"/>
                      <a:gd name="connsiteY6" fmla="*/ 3182268 h 3243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56521" h="3243580">
                        <a:moveTo>
                          <a:pt x="652367" y="3182268"/>
                        </a:moveTo>
                        <a:cubicBezTo>
                          <a:pt x="803399" y="3246094"/>
                          <a:pt x="940014" y="3263863"/>
                          <a:pt x="1056522" y="3217571"/>
                        </a:cubicBezTo>
                        <a:cubicBezTo>
                          <a:pt x="1004074" y="2749669"/>
                          <a:pt x="956145" y="2192066"/>
                          <a:pt x="1018725" y="1676235"/>
                        </a:cubicBezTo>
                        <a:cubicBezTo>
                          <a:pt x="886396" y="1106866"/>
                          <a:pt x="733261" y="515051"/>
                          <a:pt x="541782" y="0"/>
                        </a:cubicBezTo>
                        <a:lnTo>
                          <a:pt x="0" y="592438"/>
                        </a:lnTo>
                        <a:cubicBezTo>
                          <a:pt x="687514" y="1480627"/>
                          <a:pt x="506323" y="2201262"/>
                          <a:pt x="652445" y="3182268"/>
                        </a:cubicBezTo>
                        <a:lnTo>
                          <a:pt x="652445" y="3182268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 w="7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2360" name="Group 2359">
                  <a:extLst>
                    <a:ext uri="{FF2B5EF4-FFF2-40B4-BE49-F238E27FC236}">
                      <a16:creationId xmlns:a16="http://schemas.microsoft.com/office/drawing/2014/main" id="{66E14552-2B51-3AF7-DE95-272FBAEC3D53}"/>
                    </a:ext>
                  </a:extLst>
                </p:cNvPr>
                <p:cNvGrpSpPr/>
                <p:nvPr/>
              </p:nvGrpSpPr>
              <p:grpSpPr>
                <a:xfrm>
                  <a:off x="6686703" y="4261456"/>
                  <a:ext cx="125660" cy="586535"/>
                  <a:chOff x="6686703" y="4261456"/>
                  <a:chExt cx="125660" cy="586535"/>
                </a:xfrm>
              </p:grpSpPr>
              <p:grpSp>
                <p:nvGrpSpPr>
                  <p:cNvPr id="2359" name="Group 2358">
                    <a:extLst>
                      <a:ext uri="{FF2B5EF4-FFF2-40B4-BE49-F238E27FC236}">
                        <a16:creationId xmlns:a16="http://schemas.microsoft.com/office/drawing/2014/main" id="{BBBE1188-A5CE-8CF8-D798-7B30D8C5AC39}"/>
                      </a:ext>
                    </a:extLst>
                  </p:cNvPr>
                  <p:cNvGrpSpPr/>
                  <p:nvPr/>
                </p:nvGrpSpPr>
                <p:grpSpPr>
                  <a:xfrm>
                    <a:off x="6711900" y="4737486"/>
                    <a:ext cx="93583" cy="110505"/>
                    <a:chOff x="6711900" y="4737486"/>
                    <a:chExt cx="93583" cy="110505"/>
                  </a:xfrm>
                </p:grpSpPr>
                <p:sp>
                  <p:nvSpPr>
                    <p:cNvPr id="58" name="Freeform: Shape 57">
                      <a:extLst>
                        <a:ext uri="{FF2B5EF4-FFF2-40B4-BE49-F238E27FC236}">
                          <a16:creationId xmlns:a16="http://schemas.microsoft.com/office/drawing/2014/main" id="{1D3131EA-EA42-2FF9-2555-D93504F91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7610" y="4737486"/>
                      <a:ext cx="75182" cy="95645"/>
                    </a:xfrm>
                    <a:custGeom>
                      <a:avLst/>
                      <a:gdLst>
                        <a:gd name="connsiteX0" fmla="*/ 342588 w 525883"/>
                        <a:gd name="connsiteY0" fmla="*/ 7871 h 661653"/>
                        <a:gd name="connsiteX1" fmla="*/ 365812 w 525883"/>
                        <a:gd name="connsiteY1" fmla="*/ 218988 h 661653"/>
                        <a:gd name="connsiteX2" fmla="*/ 525884 w 525883"/>
                        <a:gd name="connsiteY2" fmla="*/ 564382 h 661653"/>
                        <a:gd name="connsiteX3" fmla="*/ 204026 w 525883"/>
                        <a:gd name="connsiteY3" fmla="*/ 593373 h 661653"/>
                        <a:gd name="connsiteX4" fmla="*/ 10131 w 525883"/>
                        <a:gd name="connsiteY4" fmla="*/ 249693 h 661653"/>
                        <a:gd name="connsiteX5" fmla="*/ 0 w 525883"/>
                        <a:gd name="connsiteY5" fmla="*/ 128275 h 661653"/>
                        <a:gd name="connsiteX6" fmla="*/ 18002 w 525883"/>
                        <a:gd name="connsiteY6" fmla="*/ 0 h 661653"/>
                        <a:gd name="connsiteX7" fmla="*/ 342510 w 525883"/>
                        <a:gd name="connsiteY7" fmla="*/ 7793 h 6616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5883" h="661653">
                          <a:moveTo>
                            <a:pt x="342588" y="7871"/>
                          </a:moveTo>
                          <a:lnTo>
                            <a:pt x="365812" y="218988"/>
                          </a:lnTo>
                          <a:cubicBezTo>
                            <a:pt x="402206" y="305025"/>
                            <a:pt x="482632" y="482788"/>
                            <a:pt x="525884" y="564382"/>
                          </a:cubicBezTo>
                          <a:cubicBezTo>
                            <a:pt x="338380" y="697178"/>
                            <a:pt x="412493" y="681124"/>
                            <a:pt x="204026" y="593373"/>
                          </a:cubicBezTo>
                          <a:lnTo>
                            <a:pt x="10131" y="249693"/>
                          </a:lnTo>
                          <a:lnTo>
                            <a:pt x="0" y="128275"/>
                          </a:lnTo>
                          <a:lnTo>
                            <a:pt x="18002" y="0"/>
                          </a:lnTo>
                          <a:lnTo>
                            <a:pt x="342510" y="7793"/>
                          </a:lnTo>
                          <a:close/>
                        </a:path>
                      </a:pathLst>
                    </a:custGeom>
                    <a:solidFill>
                      <a:srgbClr val="FDAFAE"/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59" name="Freeform: Shape 58">
                      <a:extLst>
                        <a:ext uri="{FF2B5EF4-FFF2-40B4-BE49-F238E27FC236}">
                          <a16:creationId xmlns:a16="http://schemas.microsoft.com/office/drawing/2014/main" id="{C63FE60D-89D5-DB92-45E4-F8EF01C66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1900" y="4744966"/>
                      <a:ext cx="93583" cy="103025"/>
                    </a:xfrm>
                    <a:custGeom>
                      <a:avLst/>
                      <a:gdLst>
                        <a:gd name="connsiteX0" fmla="*/ 52174 w 654596"/>
                        <a:gd name="connsiteY0" fmla="*/ 0 h 712710"/>
                        <a:gd name="connsiteX1" fmla="*/ 5259 w 654596"/>
                        <a:gd name="connsiteY1" fmla="*/ 246732 h 712710"/>
                        <a:gd name="connsiteX2" fmla="*/ 299218 w 654596"/>
                        <a:gd name="connsiteY2" fmla="*/ 659927 h 712710"/>
                        <a:gd name="connsiteX3" fmla="*/ 614764 w 654596"/>
                        <a:gd name="connsiteY3" fmla="*/ 688761 h 712710"/>
                        <a:gd name="connsiteX4" fmla="*/ 493112 w 654596"/>
                        <a:gd name="connsiteY4" fmla="*/ 365890 h 712710"/>
                        <a:gd name="connsiteX5" fmla="*/ 390710 w 654596"/>
                        <a:gd name="connsiteY5" fmla="*/ 516064 h 712710"/>
                        <a:gd name="connsiteX6" fmla="*/ 221208 w 654596"/>
                        <a:gd name="connsiteY6" fmla="*/ 412805 h 712710"/>
                        <a:gd name="connsiteX7" fmla="*/ 52174 w 654596"/>
                        <a:gd name="connsiteY7" fmla="*/ 0 h 712710"/>
                        <a:gd name="connsiteX8" fmla="*/ 52174 w 654596"/>
                        <a:gd name="connsiteY8" fmla="*/ 0 h 7127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4596" h="712710">
                          <a:moveTo>
                            <a:pt x="52174" y="0"/>
                          </a:moveTo>
                          <a:cubicBezTo>
                            <a:pt x="52174" y="0"/>
                            <a:pt x="-19679" y="166774"/>
                            <a:pt x="5259" y="246732"/>
                          </a:cubicBezTo>
                          <a:cubicBezTo>
                            <a:pt x="51083" y="361447"/>
                            <a:pt x="167591" y="574513"/>
                            <a:pt x="299218" y="659927"/>
                          </a:cubicBezTo>
                          <a:cubicBezTo>
                            <a:pt x="405127" y="715492"/>
                            <a:pt x="510257" y="730611"/>
                            <a:pt x="614764" y="688761"/>
                          </a:cubicBezTo>
                          <a:cubicBezTo>
                            <a:pt x="727687" y="594698"/>
                            <a:pt x="572758" y="449043"/>
                            <a:pt x="493112" y="365890"/>
                          </a:cubicBezTo>
                          <a:cubicBezTo>
                            <a:pt x="520934" y="458551"/>
                            <a:pt x="500749" y="518169"/>
                            <a:pt x="390710" y="516064"/>
                          </a:cubicBezTo>
                          <a:cubicBezTo>
                            <a:pt x="316207" y="531885"/>
                            <a:pt x="263915" y="485827"/>
                            <a:pt x="221208" y="412805"/>
                          </a:cubicBezTo>
                          <a:cubicBezTo>
                            <a:pt x="128002" y="279775"/>
                            <a:pt x="44848" y="145421"/>
                            <a:pt x="52174" y="0"/>
                          </a:cubicBezTo>
                          <a:lnTo>
                            <a:pt x="52174" y="0"/>
                          </a:lnTo>
                          <a:close/>
                        </a:path>
                      </a:pathLst>
                    </a:custGeom>
                    <a:solidFill>
                      <a:schemeClr val="accent3">
                        <a:lumMod val="50000"/>
                      </a:schemeClr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44D89807-989C-4046-EBE3-6AB76172C3FB}"/>
                      </a:ext>
                    </a:extLst>
                  </p:cNvPr>
                  <p:cNvSpPr/>
                  <p:nvPr/>
                </p:nvSpPr>
                <p:spPr>
                  <a:xfrm>
                    <a:off x="6686703" y="4261456"/>
                    <a:ext cx="125660" cy="510585"/>
                  </a:xfrm>
                  <a:custGeom>
                    <a:avLst/>
                    <a:gdLst>
                      <a:gd name="connsiteX0" fmla="*/ 200129 w 878968"/>
                      <a:gd name="connsiteY0" fmla="*/ 3369928 h 3532133"/>
                      <a:gd name="connsiteX1" fmla="*/ 608102 w 878968"/>
                      <a:gd name="connsiteY1" fmla="*/ 3465706 h 3532133"/>
                      <a:gd name="connsiteX2" fmla="*/ 717674 w 878968"/>
                      <a:gd name="connsiteY2" fmla="*/ 973368 h 3532133"/>
                      <a:gd name="connsiteX3" fmla="*/ 863407 w 878968"/>
                      <a:gd name="connsiteY3" fmla="*/ 223275 h 3532133"/>
                      <a:gd name="connsiteX4" fmla="*/ 93830 w 878968"/>
                      <a:gd name="connsiteY4" fmla="*/ 0 h 3532133"/>
                      <a:gd name="connsiteX5" fmla="*/ 94064 w 878968"/>
                      <a:gd name="connsiteY5" fmla="*/ 964718 h 3532133"/>
                      <a:gd name="connsiteX6" fmla="*/ 147759 w 878968"/>
                      <a:gd name="connsiteY6" fmla="*/ 1893665 h 3532133"/>
                      <a:gd name="connsiteX7" fmla="*/ 200051 w 878968"/>
                      <a:gd name="connsiteY7" fmla="*/ 3369850 h 3532133"/>
                      <a:gd name="connsiteX8" fmla="*/ 200051 w 878968"/>
                      <a:gd name="connsiteY8" fmla="*/ 3369850 h 3532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78968" h="3532133">
                        <a:moveTo>
                          <a:pt x="200129" y="3369928"/>
                        </a:moveTo>
                        <a:cubicBezTo>
                          <a:pt x="338848" y="3517375"/>
                          <a:pt x="426521" y="3596865"/>
                          <a:pt x="608102" y="3465706"/>
                        </a:cubicBezTo>
                        <a:cubicBezTo>
                          <a:pt x="352719" y="2757617"/>
                          <a:pt x="706062" y="1800225"/>
                          <a:pt x="717674" y="973368"/>
                        </a:cubicBezTo>
                        <a:cubicBezTo>
                          <a:pt x="717674" y="973368"/>
                          <a:pt x="938455" y="689385"/>
                          <a:pt x="863407" y="223275"/>
                        </a:cubicBezTo>
                        <a:lnTo>
                          <a:pt x="93830" y="0"/>
                        </a:lnTo>
                        <a:cubicBezTo>
                          <a:pt x="93830" y="0"/>
                          <a:pt x="-117443" y="254759"/>
                          <a:pt x="94064" y="964718"/>
                        </a:cubicBezTo>
                        <a:lnTo>
                          <a:pt x="147759" y="1893665"/>
                        </a:lnTo>
                        <a:cubicBezTo>
                          <a:pt x="-1948" y="2421731"/>
                          <a:pt x="140433" y="2841004"/>
                          <a:pt x="200051" y="3369850"/>
                        </a:cubicBezTo>
                        <a:lnTo>
                          <a:pt x="200051" y="336985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7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</p:grpSp>
            <p:grpSp>
              <p:nvGrpSpPr>
                <p:cNvPr id="2336" name="Group 2335">
                  <a:extLst>
                    <a:ext uri="{FF2B5EF4-FFF2-40B4-BE49-F238E27FC236}">
                      <a16:creationId xmlns:a16="http://schemas.microsoft.com/office/drawing/2014/main" id="{7BA0B57C-1DB0-B552-6F7C-0DA31FF1193C}"/>
                    </a:ext>
                  </a:extLst>
                </p:cNvPr>
                <p:cNvGrpSpPr/>
                <p:nvPr/>
              </p:nvGrpSpPr>
              <p:grpSpPr>
                <a:xfrm>
                  <a:off x="6687654" y="3898138"/>
                  <a:ext cx="105247" cy="176213"/>
                  <a:chOff x="6687654" y="3898138"/>
                  <a:chExt cx="105247" cy="176213"/>
                </a:xfrm>
              </p:grpSpPr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71336333-98A9-8859-C1CA-2EE09CC97090}"/>
                      </a:ext>
                    </a:extLst>
                  </p:cNvPr>
                  <p:cNvSpPr/>
                  <p:nvPr/>
                </p:nvSpPr>
                <p:spPr>
                  <a:xfrm>
                    <a:off x="6719482" y="3996855"/>
                    <a:ext cx="57389" cy="77496"/>
                  </a:xfrm>
                  <a:custGeom>
                    <a:avLst/>
                    <a:gdLst>
                      <a:gd name="connsiteX0" fmla="*/ 279152 w 401426"/>
                      <a:gd name="connsiteY0" fmla="*/ 134588 h 536102"/>
                      <a:gd name="connsiteX1" fmla="*/ 401427 w 401426"/>
                      <a:gd name="connsiteY1" fmla="*/ 513025 h 536102"/>
                      <a:gd name="connsiteX2" fmla="*/ 186101 w 401426"/>
                      <a:gd name="connsiteY2" fmla="*/ 525416 h 536102"/>
                      <a:gd name="connsiteX3" fmla="*/ 0 w 401426"/>
                      <a:gd name="connsiteY3" fmla="*/ 376567 h 536102"/>
                      <a:gd name="connsiteX4" fmla="*/ 16366 w 401426"/>
                      <a:gd name="connsiteY4" fmla="*/ 0 h 536102"/>
                      <a:gd name="connsiteX5" fmla="*/ 279152 w 401426"/>
                      <a:gd name="connsiteY5" fmla="*/ 134666 h 536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1426" h="536102">
                        <a:moveTo>
                          <a:pt x="279152" y="134588"/>
                        </a:moveTo>
                        <a:cubicBezTo>
                          <a:pt x="269332" y="255850"/>
                          <a:pt x="379684" y="410623"/>
                          <a:pt x="401427" y="513025"/>
                        </a:cubicBezTo>
                        <a:cubicBezTo>
                          <a:pt x="376333" y="554329"/>
                          <a:pt x="234653" y="528144"/>
                          <a:pt x="186101" y="525416"/>
                        </a:cubicBezTo>
                        <a:cubicBezTo>
                          <a:pt x="83855" y="501024"/>
                          <a:pt x="20574" y="452160"/>
                          <a:pt x="0" y="376567"/>
                        </a:cubicBezTo>
                        <a:cubicBezTo>
                          <a:pt x="30393" y="274632"/>
                          <a:pt x="-10911" y="130925"/>
                          <a:pt x="16366" y="0"/>
                        </a:cubicBezTo>
                        <a:lnTo>
                          <a:pt x="279152" y="134666"/>
                        </a:lnTo>
                        <a:close/>
                      </a:path>
                    </a:pathLst>
                  </a:custGeom>
                  <a:solidFill>
                    <a:srgbClr val="FED8C3"/>
                  </a:solidFill>
                  <a:ln w="7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/>
                  </a:p>
                </p:txBody>
              </p:sp>
              <p:grpSp>
                <p:nvGrpSpPr>
                  <p:cNvPr id="2335" name="Group 2334">
                    <a:extLst>
                      <a:ext uri="{FF2B5EF4-FFF2-40B4-BE49-F238E27FC236}">
                        <a16:creationId xmlns:a16="http://schemas.microsoft.com/office/drawing/2014/main" id="{ECF0F821-9E1E-6DB1-329A-55875A3F8BDE}"/>
                      </a:ext>
                    </a:extLst>
                  </p:cNvPr>
                  <p:cNvGrpSpPr/>
                  <p:nvPr/>
                </p:nvGrpSpPr>
                <p:grpSpPr>
                  <a:xfrm>
                    <a:off x="6687654" y="3898138"/>
                    <a:ext cx="105247" cy="127803"/>
                    <a:chOff x="6687654" y="3898138"/>
                    <a:chExt cx="105247" cy="127803"/>
                  </a:xfrm>
                </p:grpSpPr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36391FF5-B171-173A-00D2-2B9F4441A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527" y="3911396"/>
                      <a:ext cx="96566" cy="114545"/>
                    </a:xfrm>
                    <a:custGeom>
                      <a:avLst/>
                      <a:gdLst>
                        <a:gd name="connsiteX0" fmla="*/ 558304 w 675457"/>
                        <a:gd name="connsiteY0" fmla="*/ 0 h 792403"/>
                        <a:gd name="connsiteX1" fmla="*/ 669980 w 675457"/>
                        <a:gd name="connsiteY1" fmla="*/ 446627 h 792403"/>
                        <a:gd name="connsiteX2" fmla="*/ 556122 w 675457"/>
                        <a:gd name="connsiteY2" fmla="*/ 785475 h 792403"/>
                        <a:gd name="connsiteX3" fmla="*/ 186101 w 675457"/>
                        <a:gd name="connsiteY3" fmla="*/ 632728 h 792403"/>
                        <a:gd name="connsiteX4" fmla="*/ 18626 w 675457"/>
                        <a:gd name="connsiteY4" fmla="*/ 539678 h 792403"/>
                        <a:gd name="connsiteX5" fmla="*/ 0 w 675457"/>
                        <a:gd name="connsiteY5" fmla="*/ 428002 h 792403"/>
                        <a:gd name="connsiteX6" fmla="*/ 223353 w 675457"/>
                        <a:gd name="connsiteY6" fmla="*/ 186101 h 792403"/>
                        <a:gd name="connsiteX7" fmla="*/ 558304 w 675457"/>
                        <a:gd name="connsiteY7" fmla="*/ 0 h 792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75457" h="792403">
                          <a:moveTo>
                            <a:pt x="558304" y="0"/>
                          </a:moveTo>
                          <a:cubicBezTo>
                            <a:pt x="672162" y="110663"/>
                            <a:pt x="685956" y="271281"/>
                            <a:pt x="669980" y="446627"/>
                          </a:cubicBezTo>
                          <a:cubicBezTo>
                            <a:pt x="665538" y="540223"/>
                            <a:pt x="636547" y="742924"/>
                            <a:pt x="556122" y="785475"/>
                          </a:cubicBezTo>
                          <a:cubicBezTo>
                            <a:pt x="356382" y="818752"/>
                            <a:pt x="270735" y="726325"/>
                            <a:pt x="186101" y="632728"/>
                          </a:cubicBezTo>
                          <a:lnTo>
                            <a:pt x="18626" y="539678"/>
                          </a:lnTo>
                          <a:lnTo>
                            <a:pt x="0" y="428002"/>
                          </a:lnTo>
                          <a:lnTo>
                            <a:pt x="223353" y="186101"/>
                          </a:lnTo>
                          <a:lnTo>
                            <a:pt x="558304" y="0"/>
                          </a:lnTo>
                          <a:close/>
                        </a:path>
                      </a:pathLst>
                    </a:custGeom>
                    <a:solidFill>
                      <a:srgbClr val="FED8C3"/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3A239444-FA6F-E41B-0E1B-7CAAA33C6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7654" y="3898138"/>
                      <a:ext cx="105247" cy="102029"/>
                    </a:xfrm>
                    <a:custGeom>
                      <a:avLst/>
                      <a:gdLst>
                        <a:gd name="connsiteX0" fmla="*/ 204003 w 736179"/>
                        <a:gd name="connsiteY0" fmla="*/ 705819 h 705818"/>
                        <a:gd name="connsiteX1" fmla="*/ 258867 w 736179"/>
                        <a:gd name="connsiteY1" fmla="*/ 548085 h 705818"/>
                        <a:gd name="connsiteX2" fmla="*/ 298534 w 736179"/>
                        <a:gd name="connsiteY2" fmla="*/ 635914 h 705818"/>
                        <a:gd name="connsiteX3" fmla="*/ 315680 w 736179"/>
                        <a:gd name="connsiteY3" fmla="*/ 668645 h 705818"/>
                        <a:gd name="connsiteX4" fmla="*/ 392520 w 736179"/>
                        <a:gd name="connsiteY4" fmla="*/ 440539 h 705818"/>
                        <a:gd name="connsiteX5" fmla="*/ 583141 w 736179"/>
                        <a:gd name="connsiteY5" fmla="*/ 340085 h 705818"/>
                        <a:gd name="connsiteX6" fmla="*/ 653046 w 736179"/>
                        <a:gd name="connsiteY6" fmla="*/ 180013 h 705818"/>
                        <a:gd name="connsiteX7" fmla="*/ 725055 w 736179"/>
                        <a:gd name="connsiteY7" fmla="*/ 296521 h 705818"/>
                        <a:gd name="connsiteX8" fmla="*/ 243593 w 736179"/>
                        <a:gd name="connsiteY8" fmla="*/ 12459 h 705818"/>
                        <a:gd name="connsiteX9" fmla="*/ 1692 w 736179"/>
                        <a:gd name="connsiteY9" fmla="*/ 272985 h 705818"/>
                        <a:gd name="connsiteX10" fmla="*/ 92327 w 736179"/>
                        <a:gd name="connsiteY10" fmla="*/ 445293 h 705818"/>
                        <a:gd name="connsiteX11" fmla="*/ 204003 w 736179"/>
                        <a:gd name="connsiteY11" fmla="*/ 705819 h 7058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736179" h="705818">
                          <a:moveTo>
                            <a:pt x="204003" y="705819"/>
                          </a:moveTo>
                          <a:cubicBezTo>
                            <a:pt x="58504" y="599286"/>
                            <a:pt x="123889" y="393390"/>
                            <a:pt x="258867" y="548085"/>
                          </a:cubicBezTo>
                          <a:cubicBezTo>
                            <a:pt x="278506" y="577153"/>
                            <a:pt x="296742" y="598818"/>
                            <a:pt x="298534" y="635914"/>
                          </a:cubicBezTo>
                          <a:cubicBezTo>
                            <a:pt x="306873" y="662956"/>
                            <a:pt x="292300" y="661398"/>
                            <a:pt x="315680" y="668645"/>
                          </a:cubicBezTo>
                          <a:cubicBezTo>
                            <a:pt x="281467" y="606690"/>
                            <a:pt x="304925" y="471088"/>
                            <a:pt x="392520" y="440539"/>
                          </a:cubicBezTo>
                          <a:cubicBezTo>
                            <a:pt x="460399" y="416614"/>
                            <a:pt x="524693" y="384818"/>
                            <a:pt x="583141" y="340085"/>
                          </a:cubicBezTo>
                          <a:cubicBezTo>
                            <a:pt x="623432" y="297846"/>
                            <a:pt x="632862" y="237994"/>
                            <a:pt x="653046" y="180013"/>
                          </a:cubicBezTo>
                          <a:cubicBezTo>
                            <a:pt x="703156" y="204172"/>
                            <a:pt x="714145" y="232851"/>
                            <a:pt x="725055" y="296521"/>
                          </a:cubicBezTo>
                          <a:cubicBezTo>
                            <a:pt x="804156" y="43398"/>
                            <a:pt x="442319" y="-33209"/>
                            <a:pt x="243593" y="12459"/>
                          </a:cubicBezTo>
                          <a:cubicBezTo>
                            <a:pt x="110953" y="70051"/>
                            <a:pt x="41359" y="163102"/>
                            <a:pt x="1692" y="272985"/>
                          </a:cubicBezTo>
                          <a:cubicBezTo>
                            <a:pt x="-8984" y="344449"/>
                            <a:pt x="32008" y="380298"/>
                            <a:pt x="92327" y="445293"/>
                          </a:cubicBezTo>
                          <a:cubicBezTo>
                            <a:pt x="-52159" y="530316"/>
                            <a:pt x="57491" y="699584"/>
                            <a:pt x="204003" y="705819"/>
                          </a:cubicBezTo>
                          <a:close/>
                        </a:path>
                      </a:pathLst>
                    </a:custGeom>
                    <a:solidFill>
                      <a:srgbClr val="F86B01"/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</p:grpSp>
            </p:grpSp>
            <p:grpSp>
              <p:nvGrpSpPr>
                <p:cNvPr id="2348" name="Group 2347">
                  <a:extLst>
                    <a:ext uri="{FF2B5EF4-FFF2-40B4-BE49-F238E27FC236}">
                      <a16:creationId xmlns:a16="http://schemas.microsoft.com/office/drawing/2014/main" id="{DF68037F-7353-BFDF-E6C4-207F08A533AA}"/>
                    </a:ext>
                  </a:extLst>
                </p:cNvPr>
                <p:cNvGrpSpPr/>
                <p:nvPr/>
              </p:nvGrpSpPr>
              <p:grpSpPr>
                <a:xfrm>
                  <a:off x="6687065" y="4032409"/>
                  <a:ext cx="273673" cy="273577"/>
                  <a:chOff x="6687065" y="4032409"/>
                  <a:chExt cx="273673" cy="273577"/>
                </a:xfrm>
              </p:grpSpPr>
              <p:grpSp>
                <p:nvGrpSpPr>
                  <p:cNvPr id="2347" name="Group 2346">
                    <a:extLst>
                      <a:ext uri="{FF2B5EF4-FFF2-40B4-BE49-F238E27FC236}">
                        <a16:creationId xmlns:a16="http://schemas.microsoft.com/office/drawing/2014/main" id="{54DB286C-84BF-1001-7815-2F80BBED56D7}"/>
                      </a:ext>
                    </a:extLst>
                  </p:cNvPr>
                  <p:cNvGrpSpPr/>
                  <p:nvPr/>
                </p:nvGrpSpPr>
                <p:grpSpPr>
                  <a:xfrm>
                    <a:off x="6767178" y="4033325"/>
                    <a:ext cx="193560" cy="197808"/>
                    <a:chOff x="6767178" y="4033325"/>
                    <a:chExt cx="193560" cy="197808"/>
                  </a:xfrm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4885ADD6-CE1E-5154-4194-5B254F3D8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7178" y="4033325"/>
                      <a:ext cx="164525" cy="197808"/>
                    </a:xfrm>
                    <a:custGeom>
                      <a:avLst/>
                      <a:gdLst>
                        <a:gd name="connsiteX0" fmla="*/ 78 w 1150819"/>
                        <a:gd name="connsiteY0" fmla="*/ 4027 h 1368399"/>
                        <a:gd name="connsiteX1" fmla="*/ 330275 w 1150819"/>
                        <a:gd name="connsiteY1" fmla="*/ 42370 h 1368399"/>
                        <a:gd name="connsiteX2" fmla="*/ 615895 w 1150819"/>
                        <a:gd name="connsiteY2" fmla="*/ 955731 h 1368399"/>
                        <a:gd name="connsiteX3" fmla="*/ 669123 w 1150819"/>
                        <a:gd name="connsiteY3" fmla="*/ 993761 h 1368399"/>
                        <a:gd name="connsiteX4" fmla="*/ 1060574 w 1150819"/>
                        <a:gd name="connsiteY4" fmla="*/ 951678 h 1368399"/>
                        <a:gd name="connsiteX5" fmla="*/ 1150819 w 1150819"/>
                        <a:gd name="connsiteY5" fmla="*/ 1154769 h 1368399"/>
                        <a:gd name="connsiteX6" fmla="*/ 553861 w 1150819"/>
                        <a:gd name="connsiteY6" fmla="*/ 1353884 h 1368399"/>
                        <a:gd name="connsiteX7" fmla="*/ 0 w 1150819"/>
                        <a:gd name="connsiteY7" fmla="*/ 4027 h 1368399"/>
                        <a:gd name="connsiteX8" fmla="*/ 0 w 1150819"/>
                        <a:gd name="connsiteY8" fmla="*/ 4027 h 13683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0819" h="1368399">
                          <a:moveTo>
                            <a:pt x="78" y="4027"/>
                          </a:moveTo>
                          <a:cubicBezTo>
                            <a:pt x="105520" y="-7818"/>
                            <a:pt x="225223" y="6911"/>
                            <a:pt x="330275" y="42370"/>
                          </a:cubicBezTo>
                          <a:cubicBezTo>
                            <a:pt x="528845" y="303831"/>
                            <a:pt x="545133" y="636132"/>
                            <a:pt x="615895" y="955731"/>
                          </a:cubicBezTo>
                          <a:cubicBezTo>
                            <a:pt x="621428" y="980045"/>
                            <a:pt x="644262" y="996411"/>
                            <a:pt x="669123" y="993761"/>
                          </a:cubicBezTo>
                          <a:cubicBezTo>
                            <a:pt x="779162" y="981994"/>
                            <a:pt x="1060574" y="951678"/>
                            <a:pt x="1060574" y="951678"/>
                          </a:cubicBezTo>
                          <a:lnTo>
                            <a:pt x="1150819" y="1154769"/>
                          </a:lnTo>
                          <a:cubicBezTo>
                            <a:pt x="1085980" y="1216491"/>
                            <a:pt x="667252" y="1424725"/>
                            <a:pt x="553861" y="1353884"/>
                          </a:cubicBezTo>
                          <a:cubicBezTo>
                            <a:pt x="243771" y="1132013"/>
                            <a:pt x="129133" y="330484"/>
                            <a:pt x="0" y="4027"/>
                          </a:cubicBezTo>
                          <a:lnTo>
                            <a:pt x="0" y="4027"/>
                          </a:lnTo>
                          <a:close/>
                        </a:path>
                      </a:pathLst>
                    </a:custGeom>
                    <a:solidFill>
                      <a:schemeClr val="accent3">
                        <a:lumMod val="75000"/>
                      </a:schemeClr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2346" name="Group 2345">
                      <a:extLst>
                        <a:ext uri="{FF2B5EF4-FFF2-40B4-BE49-F238E27FC236}">
                          <a16:creationId xmlns:a16="http://schemas.microsoft.com/office/drawing/2014/main" id="{7127855E-37BB-D897-FA29-D354C81E39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57512" y="4095878"/>
                      <a:ext cx="103226" cy="114152"/>
                      <a:chOff x="6857512" y="4095878"/>
                      <a:chExt cx="103226" cy="114152"/>
                    </a:xfrm>
                  </p:grpSpPr>
                  <p:sp>
                    <p:nvSpPr>
                      <p:cNvPr id="75" name="Freeform: Shape 74">
                        <a:extLst>
                          <a:ext uri="{FF2B5EF4-FFF2-40B4-BE49-F238E27FC236}">
                            <a16:creationId xmlns:a16="http://schemas.microsoft.com/office/drawing/2014/main" id="{5A6EB6B7-0445-083B-3F6B-E8B2D4D0AA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7512" y="4112179"/>
                        <a:ext cx="35485" cy="97851"/>
                      </a:xfrm>
                      <a:custGeom>
                        <a:avLst/>
                        <a:gdLst>
                          <a:gd name="connsiteX0" fmla="*/ 22522 w 248212"/>
                          <a:gd name="connsiteY0" fmla="*/ 676916 h 676915"/>
                          <a:gd name="connsiteX1" fmla="*/ 0 w 248212"/>
                          <a:gd name="connsiteY1" fmla="*/ 654394 h 676915"/>
                          <a:gd name="connsiteX2" fmla="*/ 225612 w 248212"/>
                          <a:gd name="connsiteY2" fmla="*/ 0 h 676915"/>
                          <a:gd name="connsiteX3" fmla="*/ 248213 w 248212"/>
                          <a:gd name="connsiteY3" fmla="*/ 22600 h 676915"/>
                          <a:gd name="connsiteX4" fmla="*/ 22522 w 248212"/>
                          <a:gd name="connsiteY4" fmla="*/ 676916 h 676915"/>
                          <a:gd name="connsiteX5" fmla="*/ 22522 w 248212"/>
                          <a:gd name="connsiteY5" fmla="*/ 676916 h 6769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8212" h="676915">
                            <a:moveTo>
                              <a:pt x="22522" y="676916"/>
                            </a:moveTo>
                            <a:lnTo>
                              <a:pt x="0" y="654394"/>
                            </a:lnTo>
                            <a:lnTo>
                              <a:pt x="225612" y="0"/>
                            </a:lnTo>
                            <a:lnTo>
                              <a:pt x="248213" y="22600"/>
                            </a:lnTo>
                            <a:lnTo>
                              <a:pt x="22522" y="676916"/>
                            </a:lnTo>
                            <a:lnTo>
                              <a:pt x="22522" y="676916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76" name="Freeform: Shape 75">
                        <a:extLst>
                          <a:ext uri="{FF2B5EF4-FFF2-40B4-BE49-F238E27FC236}">
                            <a16:creationId xmlns:a16="http://schemas.microsoft.com/office/drawing/2014/main" id="{7F381ED0-E7E3-EC54-36DB-0185137036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9767" y="4095878"/>
                        <a:ext cx="70971" cy="19568"/>
                      </a:xfrm>
                      <a:custGeom>
                        <a:avLst/>
                        <a:gdLst>
                          <a:gd name="connsiteX0" fmla="*/ 473826 w 496425"/>
                          <a:gd name="connsiteY0" fmla="*/ 0 h 135367"/>
                          <a:gd name="connsiteX1" fmla="*/ 496426 w 496425"/>
                          <a:gd name="connsiteY1" fmla="*/ 22522 h 135367"/>
                          <a:gd name="connsiteX2" fmla="*/ 22600 w 496425"/>
                          <a:gd name="connsiteY2" fmla="*/ 135368 h 135367"/>
                          <a:gd name="connsiteX3" fmla="*/ 0 w 496425"/>
                          <a:gd name="connsiteY3" fmla="*/ 112767 h 135367"/>
                          <a:gd name="connsiteX4" fmla="*/ 473826 w 496425"/>
                          <a:gd name="connsiteY4" fmla="*/ 0 h 1353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96425" h="135367">
                            <a:moveTo>
                              <a:pt x="473826" y="0"/>
                            </a:moveTo>
                            <a:lnTo>
                              <a:pt x="496426" y="22522"/>
                            </a:lnTo>
                            <a:lnTo>
                              <a:pt x="22600" y="135368"/>
                            </a:lnTo>
                            <a:lnTo>
                              <a:pt x="0" y="112767"/>
                            </a:lnTo>
                            <a:lnTo>
                              <a:pt x="473826" y="0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75000"/>
                        </a:schemeClr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grpSp>
                    <p:nvGrpSpPr>
                      <p:cNvPr id="2345" name="Group 2344">
                        <a:extLst>
                          <a:ext uri="{FF2B5EF4-FFF2-40B4-BE49-F238E27FC236}">
                            <a16:creationId xmlns:a16="http://schemas.microsoft.com/office/drawing/2014/main" id="{82A0E531-EB18-22AD-637E-F22401C1BB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60732" y="4099134"/>
                        <a:ext cx="100005" cy="110896"/>
                        <a:chOff x="6860732" y="4099134"/>
                        <a:chExt cx="100005" cy="110896"/>
                      </a:xfrm>
                    </p:grpSpPr>
                    <p:sp>
                      <p:nvSpPr>
                        <p:cNvPr id="68" name="Freeform: Shape 67">
                          <a:extLst>
                            <a:ext uri="{FF2B5EF4-FFF2-40B4-BE49-F238E27FC236}">
                              <a16:creationId xmlns:a16="http://schemas.microsoft.com/office/drawing/2014/main" id="{814385D4-B3E3-A52E-5C4E-11823B900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15570" y="4141537"/>
                          <a:ext cx="32367" cy="58715"/>
                        </a:xfrm>
                        <a:custGeom>
                          <a:avLst/>
                          <a:gdLst>
                            <a:gd name="connsiteX0" fmla="*/ 67723 w 226401"/>
                            <a:gd name="connsiteY0" fmla="*/ 406181 h 406180"/>
                            <a:gd name="connsiteX1" fmla="*/ 157968 w 226401"/>
                            <a:gd name="connsiteY1" fmla="*/ 293335 h 406180"/>
                            <a:gd name="connsiteX2" fmla="*/ 135368 w 226401"/>
                            <a:gd name="connsiteY2" fmla="*/ 0 h 406180"/>
                            <a:gd name="connsiteX3" fmla="*/ 0 w 226401"/>
                            <a:gd name="connsiteY3" fmla="*/ 157968 h 406180"/>
                            <a:gd name="connsiteX4" fmla="*/ 0 w 226401"/>
                            <a:gd name="connsiteY4" fmla="*/ 315936 h 406180"/>
                            <a:gd name="connsiteX5" fmla="*/ 67723 w 226401"/>
                            <a:gd name="connsiteY5" fmla="*/ 406181 h 406180"/>
                            <a:gd name="connsiteX6" fmla="*/ 67723 w 226401"/>
                            <a:gd name="connsiteY6" fmla="*/ 406181 h 406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26401" h="406180">
                              <a:moveTo>
                                <a:pt x="67723" y="406181"/>
                              </a:moveTo>
                              <a:cubicBezTo>
                                <a:pt x="99597" y="382255"/>
                                <a:pt x="130770" y="352252"/>
                                <a:pt x="157968" y="293335"/>
                              </a:cubicBezTo>
                              <a:cubicBezTo>
                                <a:pt x="244004" y="180568"/>
                                <a:pt x="261929" y="66320"/>
                                <a:pt x="135368" y="0"/>
                              </a:cubicBezTo>
                              <a:lnTo>
                                <a:pt x="0" y="157968"/>
                              </a:lnTo>
                              <a:lnTo>
                                <a:pt x="0" y="315936"/>
                              </a:lnTo>
                              <a:lnTo>
                                <a:pt x="67723" y="406181"/>
                              </a:lnTo>
                              <a:lnTo>
                                <a:pt x="67723" y="40618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59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74" name="Freeform: Shape 73">
                          <a:extLst>
                            <a:ext uri="{FF2B5EF4-FFF2-40B4-BE49-F238E27FC236}">
                              <a16:creationId xmlns:a16="http://schemas.microsoft.com/office/drawing/2014/main" id="{75A987D9-090B-8AF4-87C8-84A64DF5E2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60732" y="4099134"/>
                          <a:ext cx="100005" cy="110896"/>
                        </a:xfrm>
                        <a:custGeom>
                          <a:avLst/>
                          <a:gdLst>
                            <a:gd name="connsiteX0" fmla="*/ 699516 w 699516"/>
                            <a:gd name="connsiteY0" fmla="*/ 0 h 767160"/>
                            <a:gd name="connsiteX1" fmla="*/ 225691 w 699516"/>
                            <a:gd name="connsiteY1" fmla="*/ 112845 h 767160"/>
                            <a:gd name="connsiteX2" fmla="*/ 0 w 699516"/>
                            <a:gd name="connsiteY2" fmla="*/ 767161 h 767160"/>
                            <a:gd name="connsiteX3" fmla="*/ 451303 w 699516"/>
                            <a:gd name="connsiteY3" fmla="*/ 676916 h 767160"/>
                            <a:gd name="connsiteX4" fmla="*/ 699516 w 699516"/>
                            <a:gd name="connsiteY4" fmla="*/ 0 h 767160"/>
                            <a:gd name="connsiteX5" fmla="*/ 699516 w 699516"/>
                            <a:gd name="connsiteY5" fmla="*/ 0 h 767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699516" h="767160">
                              <a:moveTo>
                                <a:pt x="699516" y="0"/>
                              </a:moveTo>
                              <a:lnTo>
                                <a:pt x="225691" y="112845"/>
                              </a:lnTo>
                              <a:lnTo>
                                <a:pt x="0" y="767161"/>
                              </a:lnTo>
                              <a:lnTo>
                                <a:pt x="451303" y="676916"/>
                              </a:lnTo>
                              <a:lnTo>
                                <a:pt x="699516" y="0"/>
                              </a:lnTo>
                              <a:lnTo>
                                <a:pt x="699516" y="0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65000"/>
                          </a:schemeClr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 dirty="0"/>
                        </a:p>
                      </p:txBody>
                    </p:sp>
                    <p:sp>
                      <p:nvSpPr>
                        <p:cNvPr id="77" name="Freeform: Shape 76">
                          <a:extLst>
                            <a:ext uri="{FF2B5EF4-FFF2-40B4-BE49-F238E27FC236}">
                              <a16:creationId xmlns:a16="http://schemas.microsoft.com/office/drawing/2014/main" id="{6DC75F93-B09C-42C4-E151-D5F1EA11E5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5733" y="4167586"/>
                          <a:ext cx="10349" cy="6564"/>
                        </a:xfrm>
                        <a:custGeom>
                          <a:avLst/>
                          <a:gdLst>
                            <a:gd name="connsiteX0" fmla="*/ 64359 w 72386"/>
                            <a:gd name="connsiteY0" fmla="*/ 45408 h 45407"/>
                            <a:gd name="connsiteX1" fmla="*/ 5131 w 72386"/>
                            <a:gd name="connsiteY1" fmla="*/ 22496 h 45407"/>
                            <a:gd name="connsiteX2" fmla="*/ 26095 w 72386"/>
                            <a:gd name="connsiteY2" fmla="*/ 2000 h 45407"/>
                            <a:gd name="connsiteX3" fmla="*/ 72386 w 72386"/>
                            <a:gd name="connsiteY3" fmla="*/ 17196 h 45407"/>
                            <a:gd name="connsiteX4" fmla="*/ 64437 w 72386"/>
                            <a:gd name="connsiteY4" fmla="*/ 45408 h 45407"/>
                            <a:gd name="connsiteX5" fmla="*/ 64437 w 72386"/>
                            <a:gd name="connsiteY5" fmla="*/ 45408 h 454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2386" h="45407">
                              <a:moveTo>
                                <a:pt x="64359" y="45408"/>
                              </a:moveTo>
                              <a:cubicBezTo>
                                <a:pt x="43318" y="44239"/>
                                <a:pt x="15028" y="31302"/>
                                <a:pt x="5131" y="22496"/>
                              </a:cubicBezTo>
                              <a:cubicBezTo>
                                <a:pt x="-9520" y="9169"/>
                                <a:pt x="10274" y="-5404"/>
                                <a:pt x="26095" y="2000"/>
                              </a:cubicBezTo>
                              <a:cubicBezTo>
                                <a:pt x="26095" y="2000"/>
                                <a:pt x="72386" y="17196"/>
                                <a:pt x="72386" y="17196"/>
                              </a:cubicBezTo>
                              <a:lnTo>
                                <a:pt x="64437" y="45408"/>
                              </a:lnTo>
                              <a:lnTo>
                                <a:pt x="64437" y="4540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59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78" name="Freeform: Shape 77">
                          <a:extLst>
                            <a:ext uri="{FF2B5EF4-FFF2-40B4-BE49-F238E27FC236}">
                              <a16:creationId xmlns:a16="http://schemas.microsoft.com/office/drawing/2014/main" id="{8B498E42-BCE1-9D07-7721-1F7C75B70F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5733" y="4161483"/>
                          <a:ext cx="12432" cy="7856"/>
                        </a:xfrm>
                        <a:custGeom>
                          <a:avLst/>
                          <a:gdLst>
                            <a:gd name="connsiteX0" fmla="*/ 80800 w 86956"/>
                            <a:gd name="connsiteY0" fmla="*/ 54349 h 54348"/>
                            <a:gd name="connsiteX1" fmla="*/ 5440 w 86956"/>
                            <a:gd name="connsiteY1" fmla="*/ 22553 h 54348"/>
                            <a:gd name="connsiteX2" fmla="*/ 28118 w 86956"/>
                            <a:gd name="connsiteY2" fmla="*/ 1901 h 54348"/>
                            <a:gd name="connsiteX3" fmla="*/ 86957 w 86956"/>
                            <a:gd name="connsiteY3" fmla="*/ 19981 h 54348"/>
                            <a:gd name="connsiteX4" fmla="*/ 80878 w 86956"/>
                            <a:gd name="connsiteY4" fmla="*/ 54349 h 54348"/>
                            <a:gd name="connsiteX5" fmla="*/ 80878 w 86956"/>
                            <a:gd name="connsiteY5" fmla="*/ 54349 h 54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86956" h="54348">
                              <a:moveTo>
                                <a:pt x="80800" y="54349"/>
                              </a:moveTo>
                              <a:cubicBezTo>
                                <a:pt x="58122" y="53258"/>
                                <a:pt x="16117" y="31359"/>
                                <a:pt x="5440" y="22553"/>
                              </a:cubicBezTo>
                              <a:cubicBezTo>
                                <a:pt x="-10536" y="8525"/>
                                <a:pt x="12220" y="-5113"/>
                                <a:pt x="28118" y="1901"/>
                              </a:cubicBezTo>
                              <a:cubicBezTo>
                                <a:pt x="28118" y="1901"/>
                                <a:pt x="86957" y="19981"/>
                                <a:pt x="86957" y="19981"/>
                              </a:cubicBezTo>
                              <a:lnTo>
                                <a:pt x="80878" y="54349"/>
                              </a:lnTo>
                              <a:lnTo>
                                <a:pt x="80878" y="5434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59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79" name="Freeform: Shape 78">
                          <a:extLst>
                            <a:ext uri="{FF2B5EF4-FFF2-40B4-BE49-F238E27FC236}">
                              <a16:creationId xmlns:a16="http://schemas.microsoft.com/office/drawing/2014/main" id="{A58B83AA-F714-7DD3-9BF2-836A725F48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27806" y="4155965"/>
                          <a:ext cx="12019" cy="8271"/>
                        </a:xfrm>
                        <a:custGeom>
                          <a:avLst/>
                          <a:gdLst>
                            <a:gd name="connsiteX0" fmla="*/ 83995 w 84073"/>
                            <a:gd name="connsiteY0" fmla="*/ 57220 h 57219"/>
                            <a:gd name="connsiteX1" fmla="*/ 3258 w 84073"/>
                            <a:gd name="connsiteY1" fmla="*/ 3213 h 57219"/>
                            <a:gd name="connsiteX2" fmla="*/ 81112 w 84073"/>
                            <a:gd name="connsiteY2" fmla="*/ 19734 h 57219"/>
                            <a:gd name="connsiteX3" fmla="*/ 84073 w 84073"/>
                            <a:gd name="connsiteY3" fmla="*/ 57220 h 57219"/>
                            <a:gd name="connsiteX4" fmla="*/ 84073 w 84073"/>
                            <a:gd name="connsiteY4" fmla="*/ 57220 h 5721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4073" h="57219">
                              <a:moveTo>
                                <a:pt x="83995" y="57220"/>
                              </a:moveTo>
                              <a:cubicBezTo>
                                <a:pt x="62408" y="54024"/>
                                <a:pt x="-16927" y="25813"/>
                                <a:pt x="3258" y="3213"/>
                              </a:cubicBezTo>
                              <a:cubicBezTo>
                                <a:pt x="18377" y="-8789"/>
                                <a:pt x="65292" y="16461"/>
                                <a:pt x="81112" y="19734"/>
                              </a:cubicBezTo>
                              <a:lnTo>
                                <a:pt x="84073" y="57220"/>
                              </a:lnTo>
                              <a:lnTo>
                                <a:pt x="84073" y="572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59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sp>
                      <p:nvSpPr>
                        <p:cNvPr id="80" name="Freeform: Shape 79">
                          <a:extLst>
                            <a:ext uri="{FF2B5EF4-FFF2-40B4-BE49-F238E27FC236}">
                              <a16:creationId xmlns:a16="http://schemas.microsoft.com/office/drawing/2014/main" id="{60295F29-925A-86C0-8925-9593CE2216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30364" y="4149422"/>
                          <a:ext cx="13405" cy="8415"/>
                        </a:xfrm>
                        <a:custGeom>
                          <a:avLst/>
                          <a:gdLst>
                            <a:gd name="connsiteX0" fmla="*/ 93690 w 93767"/>
                            <a:gd name="connsiteY0" fmla="*/ 24860 h 58215"/>
                            <a:gd name="connsiteX1" fmla="*/ 13654 w 93767"/>
                            <a:gd name="connsiteY1" fmla="*/ 0 h 58215"/>
                            <a:gd name="connsiteX2" fmla="*/ 16304 w 93767"/>
                            <a:gd name="connsiteY2" fmla="*/ 31562 h 58215"/>
                            <a:gd name="connsiteX3" fmla="*/ 77169 w 93767"/>
                            <a:gd name="connsiteY3" fmla="*/ 58215 h 58215"/>
                            <a:gd name="connsiteX4" fmla="*/ 93768 w 93767"/>
                            <a:gd name="connsiteY4" fmla="*/ 24860 h 58215"/>
                            <a:gd name="connsiteX5" fmla="*/ 93768 w 93767"/>
                            <a:gd name="connsiteY5" fmla="*/ 24860 h 58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93767" h="58215">
                              <a:moveTo>
                                <a:pt x="93690" y="24860"/>
                              </a:moveTo>
                              <a:cubicBezTo>
                                <a:pt x="75610" y="10599"/>
                                <a:pt x="27994" y="78"/>
                                <a:pt x="13654" y="0"/>
                              </a:cubicBezTo>
                              <a:cubicBezTo>
                                <a:pt x="-7933" y="234"/>
                                <a:pt x="-1543" y="26263"/>
                                <a:pt x="16304" y="31562"/>
                              </a:cubicBezTo>
                              <a:cubicBezTo>
                                <a:pt x="16304" y="31562"/>
                                <a:pt x="77169" y="58215"/>
                                <a:pt x="77169" y="58215"/>
                              </a:cubicBezTo>
                              <a:lnTo>
                                <a:pt x="93768" y="24860"/>
                              </a:lnTo>
                              <a:lnTo>
                                <a:pt x="93768" y="2486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7B59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</p:grpSp>
                </p:grpSp>
              </p:grp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E254C046-1EB7-2F16-5BC3-F174528EF437}"/>
                      </a:ext>
                    </a:extLst>
                  </p:cNvPr>
                  <p:cNvSpPr/>
                  <p:nvPr/>
                </p:nvSpPr>
                <p:spPr>
                  <a:xfrm>
                    <a:off x="6687065" y="4032409"/>
                    <a:ext cx="147176" cy="273577"/>
                  </a:xfrm>
                  <a:custGeom>
                    <a:avLst/>
                    <a:gdLst>
                      <a:gd name="connsiteX0" fmla="*/ 18904 w 1029468"/>
                      <a:gd name="connsiteY0" fmla="*/ 168255 h 1892557"/>
                      <a:gd name="connsiteX1" fmla="*/ 238438 w 1029468"/>
                      <a:gd name="connsiteY1" fmla="*/ 36160 h 1892557"/>
                      <a:gd name="connsiteX2" fmla="*/ 502315 w 1029468"/>
                      <a:gd name="connsiteY2" fmla="*/ 271904 h 1892557"/>
                      <a:gd name="connsiteX3" fmla="*/ 522500 w 1029468"/>
                      <a:gd name="connsiteY3" fmla="*/ 0 h 1892557"/>
                      <a:gd name="connsiteX4" fmla="*/ 898832 w 1029468"/>
                      <a:gd name="connsiteY4" fmla="*/ 55487 h 1892557"/>
                      <a:gd name="connsiteX5" fmla="*/ 898832 w 1029468"/>
                      <a:gd name="connsiteY5" fmla="*/ 1003138 h 1892557"/>
                      <a:gd name="connsiteX6" fmla="*/ 1029290 w 1029468"/>
                      <a:gd name="connsiteY6" fmla="*/ 1698056 h 1892557"/>
                      <a:gd name="connsiteX7" fmla="*/ 45 w 1029468"/>
                      <a:gd name="connsiteY7" fmla="*/ 1767182 h 1892557"/>
                      <a:gd name="connsiteX8" fmla="*/ 176872 w 1029468"/>
                      <a:gd name="connsiteY8" fmla="*/ 1183629 h 1892557"/>
                      <a:gd name="connsiteX9" fmla="*/ 86627 w 1029468"/>
                      <a:gd name="connsiteY9" fmla="*/ 845171 h 1892557"/>
                      <a:gd name="connsiteX10" fmla="*/ 18904 w 1029468"/>
                      <a:gd name="connsiteY10" fmla="*/ 168255 h 1892557"/>
                      <a:gd name="connsiteX11" fmla="*/ 18904 w 1029468"/>
                      <a:gd name="connsiteY11" fmla="*/ 168255 h 1892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29468" h="1892557">
                        <a:moveTo>
                          <a:pt x="18904" y="168255"/>
                        </a:moveTo>
                        <a:cubicBezTo>
                          <a:pt x="83120" y="105208"/>
                          <a:pt x="152246" y="78321"/>
                          <a:pt x="238438" y="36160"/>
                        </a:cubicBezTo>
                        <a:lnTo>
                          <a:pt x="502315" y="271904"/>
                        </a:lnTo>
                        <a:cubicBezTo>
                          <a:pt x="502315" y="271904"/>
                          <a:pt x="508550" y="85881"/>
                          <a:pt x="522500" y="0"/>
                        </a:cubicBezTo>
                        <a:cubicBezTo>
                          <a:pt x="623343" y="2572"/>
                          <a:pt x="854100" y="9196"/>
                          <a:pt x="898832" y="55487"/>
                        </a:cubicBezTo>
                        <a:cubicBezTo>
                          <a:pt x="950891" y="377190"/>
                          <a:pt x="930083" y="690788"/>
                          <a:pt x="898832" y="1003138"/>
                        </a:cubicBezTo>
                        <a:cubicBezTo>
                          <a:pt x="898832" y="1003138"/>
                          <a:pt x="1035057" y="1688938"/>
                          <a:pt x="1029290" y="1698056"/>
                        </a:cubicBezTo>
                        <a:cubicBezTo>
                          <a:pt x="868361" y="1950322"/>
                          <a:pt x="-7203" y="1939411"/>
                          <a:pt x="45" y="1767182"/>
                        </a:cubicBezTo>
                        <a:lnTo>
                          <a:pt x="176872" y="1183629"/>
                        </a:lnTo>
                        <a:lnTo>
                          <a:pt x="86627" y="845171"/>
                        </a:lnTo>
                        <a:lnTo>
                          <a:pt x="18904" y="168255"/>
                        </a:lnTo>
                        <a:lnTo>
                          <a:pt x="18904" y="1682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7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2160" dirty="0"/>
                  </a:p>
                </p:txBody>
              </p:sp>
            </p:grpSp>
            <p:grpSp>
              <p:nvGrpSpPr>
                <p:cNvPr id="2357" name="Group 2356">
                  <a:extLst>
                    <a:ext uri="{FF2B5EF4-FFF2-40B4-BE49-F238E27FC236}">
                      <a16:creationId xmlns:a16="http://schemas.microsoft.com/office/drawing/2014/main" id="{BB998559-A8D9-3B8B-7CD2-C1BA03348C45}"/>
                    </a:ext>
                  </a:extLst>
                </p:cNvPr>
                <p:cNvGrpSpPr/>
                <p:nvPr/>
              </p:nvGrpSpPr>
              <p:grpSpPr>
                <a:xfrm>
                  <a:off x="6599132" y="4056731"/>
                  <a:ext cx="159255" cy="640437"/>
                  <a:chOff x="6599132" y="4056731"/>
                  <a:chExt cx="159255" cy="640437"/>
                </a:xfrm>
              </p:grpSpPr>
              <p:grpSp>
                <p:nvGrpSpPr>
                  <p:cNvPr id="2356" name="Group 2355">
                    <a:extLst>
                      <a:ext uri="{FF2B5EF4-FFF2-40B4-BE49-F238E27FC236}">
                        <a16:creationId xmlns:a16="http://schemas.microsoft.com/office/drawing/2014/main" id="{5013C9F2-8106-D41C-8DED-8B239587A291}"/>
                      </a:ext>
                    </a:extLst>
                  </p:cNvPr>
                  <p:cNvGrpSpPr/>
                  <p:nvPr/>
                </p:nvGrpSpPr>
                <p:grpSpPr>
                  <a:xfrm>
                    <a:off x="6599132" y="4420307"/>
                    <a:ext cx="159255" cy="276861"/>
                    <a:chOff x="6599132" y="4420307"/>
                    <a:chExt cx="159255" cy="276861"/>
                  </a:xfrm>
                </p:grpSpPr>
                <p:sp>
                  <p:nvSpPr>
                    <p:cNvPr id="92" name="Freeform: Shape 91">
                      <a:extLst>
                        <a:ext uri="{FF2B5EF4-FFF2-40B4-BE49-F238E27FC236}">
                          <a16:creationId xmlns:a16="http://schemas.microsoft.com/office/drawing/2014/main" id="{C38E69ED-A337-4285-BAF5-C95612885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634" y="4420307"/>
                      <a:ext cx="36466" cy="74760"/>
                    </a:xfrm>
                    <a:custGeom>
                      <a:avLst/>
                      <a:gdLst>
                        <a:gd name="connsiteX0" fmla="*/ 22289 w 255070"/>
                        <a:gd name="connsiteY0" fmla="*/ 330139 h 517175"/>
                        <a:gd name="connsiteX1" fmla="*/ 22289 w 255070"/>
                        <a:gd name="connsiteY1" fmla="*/ 81926 h 517175"/>
                        <a:gd name="connsiteX2" fmla="*/ 139576 w 255070"/>
                        <a:gd name="connsiteY2" fmla="*/ 14203 h 517175"/>
                        <a:gd name="connsiteX3" fmla="*/ 232938 w 255070"/>
                        <a:gd name="connsiteY3" fmla="*/ 451790 h 517175"/>
                        <a:gd name="connsiteX4" fmla="*/ 255071 w 255070"/>
                        <a:gd name="connsiteY4" fmla="*/ 464571 h 517175"/>
                        <a:gd name="connsiteX5" fmla="*/ 255071 w 255070"/>
                        <a:gd name="connsiteY5" fmla="*/ 517175 h 517175"/>
                        <a:gd name="connsiteX6" fmla="*/ 162955 w 255070"/>
                        <a:gd name="connsiteY6" fmla="*/ 464026 h 517175"/>
                        <a:gd name="connsiteX7" fmla="*/ 162955 w 255070"/>
                        <a:gd name="connsiteY7" fmla="*/ 411422 h 517175"/>
                        <a:gd name="connsiteX8" fmla="*/ 185088 w 255070"/>
                        <a:gd name="connsiteY8" fmla="*/ 424203 h 517175"/>
                        <a:gd name="connsiteX9" fmla="*/ 185088 w 255070"/>
                        <a:gd name="connsiteY9" fmla="*/ 175990 h 517175"/>
                        <a:gd name="connsiteX10" fmla="*/ 115573 w 255070"/>
                        <a:gd name="connsiteY10" fmla="*/ 55585 h 517175"/>
                        <a:gd name="connsiteX11" fmla="*/ 69983 w 255070"/>
                        <a:gd name="connsiteY11" fmla="*/ 81926 h 517175"/>
                        <a:gd name="connsiteX12" fmla="*/ 69983 w 255070"/>
                        <a:gd name="connsiteY12" fmla="*/ 357727 h 517175"/>
                        <a:gd name="connsiteX13" fmla="*/ 92115 w 255070"/>
                        <a:gd name="connsiteY13" fmla="*/ 370508 h 517175"/>
                        <a:gd name="connsiteX14" fmla="*/ 92115 w 255070"/>
                        <a:gd name="connsiteY14" fmla="*/ 423112 h 517175"/>
                        <a:gd name="connsiteX15" fmla="*/ 0 w 255070"/>
                        <a:gd name="connsiteY15" fmla="*/ 369962 h 517175"/>
                        <a:gd name="connsiteX16" fmla="*/ 0 w 255070"/>
                        <a:gd name="connsiteY16" fmla="*/ 317358 h 517175"/>
                        <a:gd name="connsiteX17" fmla="*/ 22133 w 255070"/>
                        <a:gd name="connsiteY17" fmla="*/ 330139 h 517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55070" h="517175">
                          <a:moveTo>
                            <a:pt x="22289" y="330139"/>
                          </a:moveTo>
                          <a:lnTo>
                            <a:pt x="22289" y="81926"/>
                          </a:lnTo>
                          <a:cubicBezTo>
                            <a:pt x="20886" y="13190"/>
                            <a:pt x="80815" y="-21412"/>
                            <a:pt x="139576" y="14203"/>
                          </a:cubicBezTo>
                          <a:cubicBezTo>
                            <a:pt x="277983" y="86446"/>
                            <a:pt x="222807" y="329048"/>
                            <a:pt x="232938" y="451790"/>
                          </a:cubicBezTo>
                          <a:lnTo>
                            <a:pt x="255071" y="464571"/>
                          </a:lnTo>
                          <a:lnTo>
                            <a:pt x="255071" y="517175"/>
                          </a:lnTo>
                          <a:lnTo>
                            <a:pt x="162955" y="464026"/>
                          </a:lnTo>
                          <a:lnTo>
                            <a:pt x="162955" y="411422"/>
                          </a:lnTo>
                          <a:lnTo>
                            <a:pt x="185088" y="424203"/>
                          </a:lnTo>
                          <a:lnTo>
                            <a:pt x="185088" y="175990"/>
                          </a:lnTo>
                          <a:cubicBezTo>
                            <a:pt x="185088" y="132504"/>
                            <a:pt x="153292" y="77406"/>
                            <a:pt x="115573" y="55585"/>
                          </a:cubicBezTo>
                          <a:cubicBezTo>
                            <a:pt x="86972" y="39142"/>
                            <a:pt x="69983" y="48883"/>
                            <a:pt x="69983" y="81926"/>
                          </a:cubicBezTo>
                          <a:cubicBezTo>
                            <a:pt x="69983" y="81926"/>
                            <a:pt x="69983" y="357727"/>
                            <a:pt x="69983" y="357727"/>
                          </a:cubicBezTo>
                          <a:lnTo>
                            <a:pt x="92115" y="370508"/>
                          </a:lnTo>
                          <a:lnTo>
                            <a:pt x="92115" y="423112"/>
                          </a:lnTo>
                          <a:lnTo>
                            <a:pt x="0" y="369962"/>
                          </a:lnTo>
                          <a:lnTo>
                            <a:pt x="0" y="317358"/>
                          </a:lnTo>
                          <a:lnTo>
                            <a:pt x="22133" y="330139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7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 sz="2160"/>
                    </a:p>
                  </p:txBody>
                </p:sp>
                <p:grpSp>
                  <p:nvGrpSpPr>
                    <p:cNvPr id="2352" name="Group 2351">
                      <a:extLst>
                        <a:ext uri="{FF2B5EF4-FFF2-40B4-BE49-F238E27FC236}">
                          <a16:creationId xmlns:a16="http://schemas.microsoft.com/office/drawing/2014/main" id="{EFBD7A4B-2948-2BB4-F16D-1397A2CC16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9132" y="4433941"/>
                      <a:ext cx="159255" cy="263227"/>
                      <a:chOff x="6599132" y="4433941"/>
                      <a:chExt cx="159255" cy="263227"/>
                    </a:xfrm>
                  </p:grpSpPr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8DC4B76E-5887-175F-7820-340B9444ED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16691" y="4433941"/>
                        <a:ext cx="28444" cy="35497"/>
                      </a:xfrm>
                      <a:custGeom>
                        <a:avLst/>
                        <a:gdLst>
                          <a:gd name="connsiteX0" fmla="*/ 198960 w 198959"/>
                          <a:gd name="connsiteY0" fmla="*/ 0 h 245563"/>
                          <a:gd name="connsiteX1" fmla="*/ 198960 w 198959"/>
                          <a:gd name="connsiteY1" fmla="*/ 245563 h 245563"/>
                          <a:gd name="connsiteX2" fmla="*/ 0 w 198959"/>
                          <a:gd name="connsiteY2" fmla="*/ 130692 h 245563"/>
                          <a:gd name="connsiteX3" fmla="*/ 198960 w 198959"/>
                          <a:gd name="connsiteY3" fmla="*/ 0 h 2455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98959" h="245563">
                            <a:moveTo>
                              <a:pt x="198960" y="0"/>
                            </a:moveTo>
                            <a:lnTo>
                              <a:pt x="198960" y="245563"/>
                            </a:lnTo>
                            <a:lnTo>
                              <a:pt x="0" y="130692"/>
                            </a:lnTo>
                            <a:lnTo>
                              <a:pt x="198960" y="0"/>
                            </a:lnTo>
                            <a:close/>
                          </a:path>
                        </a:pathLst>
                      </a:custGeom>
                      <a:solidFill>
                        <a:srgbClr val="518D04"/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grpSp>
                    <p:nvGrpSpPr>
                      <p:cNvPr id="2351" name="Group 2350">
                        <a:extLst>
                          <a:ext uri="{FF2B5EF4-FFF2-40B4-BE49-F238E27FC236}">
                            <a16:creationId xmlns:a16="http://schemas.microsoft.com/office/drawing/2014/main" id="{D3E6E3BD-70E4-EB38-EA0A-7E42162774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99132" y="4433941"/>
                        <a:ext cx="159255" cy="263227"/>
                        <a:chOff x="6599132" y="4433941"/>
                        <a:chExt cx="159255" cy="263227"/>
                      </a:xfrm>
                    </p:grpSpPr>
                    <p:sp>
                      <p:nvSpPr>
                        <p:cNvPr id="91" name="Freeform: Shape 90">
                          <a:extLst>
                            <a:ext uri="{FF2B5EF4-FFF2-40B4-BE49-F238E27FC236}">
                              <a16:creationId xmlns:a16="http://schemas.microsoft.com/office/drawing/2014/main" id="{FBD00146-8064-834E-9F31-907505FA1D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99132" y="4452833"/>
                          <a:ext cx="130822" cy="244324"/>
                        </a:xfrm>
                        <a:custGeom>
                          <a:avLst/>
                          <a:gdLst>
                            <a:gd name="connsiteX0" fmla="*/ 0 w 915075"/>
                            <a:gd name="connsiteY0" fmla="*/ 1161808 h 1690185"/>
                            <a:gd name="connsiteX1" fmla="*/ 915075 w 915075"/>
                            <a:gd name="connsiteY1" fmla="*/ 1690186 h 1690185"/>
                            <a:gd name="connsiteX2" fmla="*/ 792021 w 915075"/>
                            <a:gd name="connsiteY2" fmla="*/ 386386 h 1690185"/>
                            <a:gd name="connsiteX3" fmla="*/ 122898 w 915075"/>
                            <a:gd name="connsiteY3" fmla="*/ 0 h 1690185"/>
                            <a:gd name="connsiteX4" fmla="*/ 0 w 915075"/>
                            <a:gd name="connsiteY4" fmla="*/ 1161808 h 16901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15075" h="1690185">
                              <a:moveTo>
                                <a:pt x="0" y="1161808"/>
                              </a:moveTo>
                              <a:lnTo>
                                <a:pt x="915075" y="1690186"/>
                              </a:lnTo>
                              <a:cubicBezTo>
                                <a:pt x="899333" y="1523801"/>
                                <a:pt x="809712" y="573812"/>
                                <a:pt x="792021" y="386386"/>
                              </a:cubicBezTo>
                              <a:cubicBezTo>
                                <a:pt x="666161" y="313754"/>
                                <a:pt x="240965" y="68268"/>
                                <a:pt x="122898" y="0"/>
                              </a:cubicBezTo>
                              <a:lnTo>
                                <a:pt x="0" y="116180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AC13F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 dirty="0"/>
                        </a:p>
                      </p:txBody>
                    </p:sp>
                    <p:sp>
                      <p:nvSpPr>
                        <p:cNvPr id="98" name="Freeform: Shape 97">
                          <a:extLst>
                            <a:ext uri="{FF2B5EF4-FFF2-40B4-BE49-F238E27FC236}">
                              <a16:creationId xmlns:a16="http://schemas.microsoft.com/office/drawing/2014/main" id="{7DDA97E7-7F05-3BA9-3B41-3DD2B17EA4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45135" y="4433941"/>
                          <a:ext cx="95660" cy="74746"/>
                        </a:xfrm>
                        <a:custGeom>
                          <a:avLst/>
                          <a:gdLst>
                            <a:gd name="connsiteX0" fmla="*/ 669123 w 669122"/>
                            <a:gd name="connsiteY0" fmla="*/ 386386 h 517077"/>
                            <a:gd name="connsiteX1" fmla="*/ 470163 w 669122"/>
                            <a:gd name="connsiteY1" fmla="*/ 517077 h 517077"/>
                            <a:gd name="connsiteX2" fmla="*/ 0 w 669122"/>
                            <a:gd name="connsiteY2" fmla="*/ 245563 h 517077"/>
                            <a:gd name="connsiteX3" fmla="*/ 0 w 669122"/>
                            <a:gd name="connsiteY3" fmla="*/ 0 h 517077"/>
                            <a:gd name="connsiteX4" fmla="*/ 669123 w 669122"/>
                            <a:gd name="connsiteY4" fmla="*/ 386386 h 5170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669122" h="517077">
                              <a:moveTo>
                                <a:pt x="669123" y="386386"/>
                              </a:moveTo>
                              <a:lnTo>
                                <a:pt x="470163" y="517077"/>
                              </a:lnTo>
                              <a:lnTo>
                                <a:pt x="0" y="245563"/>
                              </a:lnTo>
                              <a:lnTo>
                                <a:pt x="0" y="0"/>
                              </a:lnTo>
                              <a:lnTo>
                                <a:pt x="669123" y="38638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518D04"/>
                        </a:solidFill>
                        <a:ln w="7776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IN" sz="2160"/>
                        </a:p>
                      </p:txBody>
                    </p:sp>
                    <p:grpSp>
                      <p:nvGrpSpPr>
                        <p:cNvPr id="2350" name="Group 2349">
                          <a:extLst>
                            <a:ext uri="{FF2B5EF4-FFF2-40B4-BE49-F238E27FC236}">
                              <a16:creationId xmlns:a16="http://schemas.microsoft.com/office/drawing/2014/main" id="{15FEE923-3DB4-E7C5-381C-6F7E8C2A07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12362" y="4489795"/>
                          <a:ext cx="46025" cy="207373"/>
                          <a:chOff x="6712362" y="4489795"/>
                          <a:chExt cx="46025" cy="207373"/>
                        </a:xfrm>
                      </p:grpSpPr>
                      <p:sp>
                        <p:nvSpPr>
                          <p:cNvPr id="96" name="Freeform: Shape 95">
                            <a:extLst>
                              <a:ext uri="{FF2B5EF4-FFF2-40B4-BE49-F238E27FC236}">
                                <a16:creationId xmlns:a16="http://schemas.microsoft.com/office/drawing/2014/main" id="{8E2D348F-EF89-6551-9193-9C2FEBD692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2362" y="4492600"/>
                            <a:ext cx="27775" cy="204568"/>
                          </a:xfrm>
                          <a:custGeom>
                            <a:avLst/>
                            <a:gdLst>
                              <a:gd name="connsiteX0" fmla="*/ 39278 w 194283"/>
                              <a:gd name="connsiteY0" fmla="*/ 390 h 1415163"/>
                              <a:gd name="connsiteX1" fmla="*/ 0 w 194283"/>
                              <a:gd name="connsiteY1" fmla="*/ 111364 h 1415163"/>
                              <a:gd name="connsiteX2" fmla="*/ 123054 w 194283"/>
                              <a:gd name="connsiteY2" fmla="*/ 1415164 h 1415163"/>
                              <a:gd name="connsiteX3" fmla="*/ 194284 w 194283"/>
                              <a:gd name="connsiteY3" fmla="*/ 1368405 h 1415163"/>
                              <a:gd name="connsiteX4" fmla="*/ 42862 w 194283"/>
                              <a:gd name="connsiteY4" fmla="*/ 0 h 1415163"/>
                              <a:gd name="connsiteX5" fmla="*/ 39278 w 194283"/>
                              <a:gd name="connsiteY5" fmla="*/ 468 h 14151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194283" h="1415163">
                                <a:moveTo>
                                  <a:pt x="39278" y="390"/>
                                </a:moveTo>
                                <a:lnTo>
                                  <a:pt x="0" y="111364"/>
                                </a:lnTo>
                                <a:cubicBezTo>
                                  <a:pt x="18080" y="303155"/>
                                  <a:pt x="106844" y="1244571"/>
                                  <a:pt x="123054" y="1415164"/>
                                </a:cubicBezTo>
                                <a:lnTo>
                                  <a:pt x="194284" y="1368405"/>
                                </a:lnTo>
                                <a:lnTo>
                                  <a:pt x="42862" y="0"/>
                                </a:lnTo>
                                <a:lnTo>
                                  <a:pt x="39278" y="468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ADE26C"/>
                          </a:solidFill>
                          <a:ln w="777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  <p:sp>
                        <p:nvSpPr>
                          <p:cNvPr id="97" name="Freeform: Shape 96">
                            <a:extLst>
                              <a:ext uri="{FF2B5EF4-FFF2-40B4-BE49-F238E27FC236}">
                                <a16:creationId xmlns:a16="http://schemas.microsoft.com/office/drawing/2014/main" id="{E31F891C-6C2D-0F24-7E74-73E326EA63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18479" y="4489795"/>
                            <a:ext cx="39908" cy="200603"/>
                          </a:xfrm>
                          <a:custGeom>
                            <a:avLst/>
                            <a:gdLst>
                              <a:gd name="connsiteX0" fmla="*/ 156097 w 279151"/>
                              <a:gd name="connsiteY0" fmla="*/ 0 h 1387731"/>
                              <a:gd name="connsiteX1" fmla="*/ 0 w 279151"/>
                              <a:gd name="connsiteY1" fmla="*/ 19327 h 1387731"/>
                              <a:gd name="connsiteX2" fmla="*/ 151422 w 279151"/>
                              <a:gd name="connsiteY2" fmla="*/ 1387732 h 1387731"/>
                              <a:gd name="connsiteX3" fmla="*/ 279152 w 279151"/>
                              <a:gd name="connsiteY3" fmla="*/ 1303799 h 1387731"/>
                              <a:gd name="connsiteX4" fmla="*/ 156097 w 279151"/>
                              <a:gd name="connsiteY4" fmla="*/ 0 h 138773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79151" h="1387731">
                                <a:moveTo>
                                  <a:pt x="156097" y="0"/>
                                </a:moveTo>
                                <a:lnTo>
                                  <a:pt x="0" y="19327"/>
                                </a:lnTo>
                                <a:lnTo>
                                  <a:pt x="151422" y="1387732"/>
                                </a:lnTo>
                                <a:lnTo>
                                  <a:pt x="279152" y="1303799"/>
                                </a:lnTo>
                                <a:lnTo>
                                  <a:pt x="15609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ADE26C"/>
                          </a:solidFill>
                          <a:ln w="7776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en-IN" sz="2160"/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355" name="Group 2354">
                    <a:extLst>
                      <a:ext uri="{FF2B5EF4-FFF2-40B4-BE49-F238E27FC236}">
                        <a16:creationId xmlns:a16="http://schemas.microsoft.com/office/drawing/2014/main" id="{31A2940F-EBDB-0590-36F5-FAAA27381E21}"/>
                      </a:ext>
                    </a:extLst>
                  </p:cNvPr>
                  <p:cNvGrpSpPr/>
                  <p:nvPr/>
                </p:nvGrpSpPr>
                <p:grpSpPr>
                  <a:xfrm>
                    <a:off x="6638149" y="4056731"/>
                    <a:ext cx="75561" cy="471023"/>
                    <a:chOff x="6638149" y="4056731"/>
                    <a:chExt cx="75561" cy="471023"/>
                  </a:xfrm>
                </p:grpSpPr>
                <p:grpSp>
                  <p:nvGrpSpPr>
                    <p:cNvPr id="2353" name="Group 2352">
                      <a:extLst>
                        <a:ext uri="{FF2B5EF4-FFF2-40B4-BE49-F238E27FC236}">
                          <a16:creationId xmlns:a16="http://schemas.microsoft.com/office/drawing/2014/main" id="{99C9928A-03E0-41C1-66FE-413264C81A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46293" y="4440832"/>
                      <a:ext cx="36466" cy="86922"/>
                      <a:chOff x="6646293" y="4440832"/>
                      <a:chExt cx="36466" cy="86922"/>
                    </a:xfrm>
                  </p:grpSpPr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82750478-937E-935C-B25B-14EC533456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6293" y="4440832"/>
                        <a:ext cx="36466" cy="74760"/>
                      </a:xfrm>
                      <a:custGeom>
                        <a:avLst/>
                        <a:gdLst>
                          <a:gd name="connsiteX0" fmla="*/ 22289 w 255070"/>
                          <a:gd name="connsiteY0" fmla="*/ 330139 h 517175"/>
                          <a:gd name="connsiteX1" fmla="*/ 22289 w 255070"/>
                          <a:gd name="connsiteY1" fmla="*/ 81926 h 517175"/>
                          <a:gd name="connsiteX2" fmla="*/ 139576 w 255070"/>
                          <a:gd name="connsiteY2" fmla="*/ 14203 h 517175"/>
                          <a:gd name="connsiteX3" fmla="*/ 232938 w 255070"/>
                          <a:gd name="connsiteY3" fmla="*/ 451791 h 517175"/>
                          <a:gd name="connsiteX4" fmla="*/ 255071 w 255070"/>
                          <a:gd name="connsiteY4" fmla="*/ 464571 h 517175"/>
                          <a:gd name="connsiteX5" fmla="*/ 255071 w 255070"/>
                          <a:gd name="connsiteY5" fmla="*/ 517175 h 517175"/>
                          <a:gd name="connsiteX6" fmla="*/ 162955 w 255070"/>
                          <a:gd name="connsiteY6" fmla="*/ 464025 h 517175"/>
                          <a:gd name="connsiteX7" fmla="*/ 162955 w 255070"/>
                          <a:gd name="connsiteY7" fmla="*/ 411422 h 517175"/>
                          <a:gd name="connsiteX8" fmla="*/ 185088 w 255070"/>
                          <a:gd name="connsiteY8" fmla="*/ 424202 h 517175"/>
                          <a:gd name="connsiteX9" fmla="*/ 185088 w 255070"/>
                          <a:gd name="connsiteY9" fmla="*/ 175990 h 517175"/>
                          <a:gd name="connsiteX10" fmla="*/ 115573 w 255070"/>
                          <a:gd name="connsiteY10" fmla="*/ 55585 h 517175"/>
                          <a:gd name="connsiteX11" fmla="*/ 69983 w 255070"/>
                          <a:gd name="connsiteY11" fmla="*/ 81926 h 517175"/>
                          <a:gd name="connsiteX12" fmla="*/ 69983 w 255070"/>
                          <a:gd name="connsiteY12" fmla="*/ 357727 h 517175"/>
                          <a:gd name="connsiteX13" fmla="*/ 92115 w 255070"/>
                          <a:gd name="connsiteY13" fmla="*/ 370507 h 517175"/>
                          <a:gd name="connsiteX14" fmla="*/ 92115 w 255070"/>
                          <a:gd name="connsiteY14" fmla="*/ 423111 h 517175"/>
                          <a:gd name="connsiteX15" fmla="*/ 0 w 255070"/>
                          <a:gd name="connsiteY15" fmla="*/ 369962 h 517175"/>
                          <a:gd name="connsiteX16" fmla="*/ 0 w 255070"/>
                          <a:gd name="connsiteY16" fmla="*/ 317358 h 517175"/>
                          <a:gd name="connsiteX17" fmla="*/ 22133 w 255070"/>
                          <a:gd name="connsiteY17" fmla="*/ 330139 h 51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255070" h="517175">
                            <a:moveTo>
                              <a:pt x="22289" y="330139"/>
                            </a:moveTo>
                            <a:lnTo>
                              <a:pt x="22289" y="81926"/>
                            </a:lnTo>
                            <a:cubicBezTo>
                              <a:pt x="20886" y="13190"/>
                              <a:pt x="80815" y="-21412"/>
                              <a:pt x="139576" y="14203"/>
                            </a:cubicBezTo>
                            <a:cubicBezTo>
                              <a:pt x="277983" y="86446"/>
                              <a:pt x="222807" y="329048"/>
                              <a:pt x="232938" y="451791"/>
                            </a:cubicBezTo>
                            <a:lnTo>
                              <a:pt x="255071" y="464571"/>
                            </a:lnTo>
                            <a:lnTo>
                              <a:pt x="255071" y="517175"/>
                            </a:lnTo>
                            <a:lnTo>
                              <a:pt x="162955" y="464025"/>
                            </a:lnTo>
                            <a:lnTo>
                              <a:pt x="162955" y="411422"/>
                            </a:lnTo>
                            <a:lnTo>
                              <a:pt x="185088" y="424202"/>
                            </a:lnTo>
                            <a:lnTo>
                              <a:pt x="185088" y="175990"/>
                            </a:lnTo>
                            <a:cubicBezTo>
                              <a:pt x="185088" y="132504"/>
                              <a:pt x="153292" y="77406"/>
                              <a:pt x="115573" y="55585"/>
                            </a:cubicBezTo>
                            <a:cubicBezTo>
                              <a:pt x="86972" y="39142"/>
                              <a:pt x="69983" y="48883"/>
                              <a:pt x="69983" y="81926"/>
                            </a:cubicBezTo>
                            <a:cubicBezTo>
                              <a:pt x="69983" y="81926"/>
                              <a:pt x="69983" y="357727"/>
                              <a:pt x="69983" y="357727"/>
                            </a:cubicBezTo>
                            <a:lnTo>
                              <a:pt x="92115" y="370507"/>
                            </a:lnTo>
                            <a:lnTo>
                              <a:pt x="92115" y="423111"/>
                            </a:lnTo>
                            <a:lnTo>
                              <a:pt x="0" y="369962"/>
                            </a:lnTo>
                            <a:lnTo>
                              <a:pt x="0" y="317358"/>
                            </a:lnTo>
                            <a:lnTo>
                              <a:pt x="22133" y="330139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85" name="Freeform: Shape 84">
                        <a:extLst>
                          <a:ext uri="{FF2B5EF4-FFF2-40B4-BE49-F238E27FC236}">
                            <a16:creationId xmlns:a16="http://schemas.microsoft.com/office/drawing/2014/main" id="{7570C5C5-783F-A5C8-87EA-71858FFEED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74132" y="4521490"/>
                        <a:ext cx="4854" cy="6264"/>
                      </a:xfrm>
                      <a:custGeom>
                        <a:avLst/>
                        <a:gdLst>
                          <a:gd name="connsiteX0" fmla="*/ 180 w 33948"/>
                          <a:gd name="connsiteY0" fmla="*/ 11964 h 43333"/>
                          <a:gd name="connsiteX1" fmla="*/ 33769 w 33948"/>
                          <a:gd name="connsiteY1" fmla="*/ 31369 h 43333"/>
                          <a:gd name="connsiteX2" fmla="*/ 180 w 33948"/>
                          <a:gd name="connsiteY2" fmla="*/ 11964 h 43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3948" h="43333">
                            <a:moveTo>
                              <a:pt x="180" y="11964"/>
                            </a:moveTo>
                            <a:cubicBezTo>
                              <a:pt x="-2703" y="28486"/>
                              <a:pt x="29950" y="60906"/>
                              <a:pt x="33769" y="31369"/>
                            </a:cubicBezTo>
                            <a:cubicBezTo>
                              <a:pt x="36652" y="14848"/>
                              <a:pt x="3999" y="-17572"/>
                              <a:pt x="180" y="11964"/>
                            </a:cubicBezTo>
                            <a:close/>
                          </a:path>
                        </a:pathLst>
                      </a:custGeom>
                      <a:solidFill>
                        <a:srgbClr val="333333"/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  <p:grpSp>
                  <p:nvGrpSpPr>
                    <p:cNvPr id="2349" name="Group 2348">
                      <a:extLst>
                        <a:ext uri="{FF2B5EF4-FFF2-40B4-BE49-F238E27FC236}">
                          <a16:creationId xmlns:a16="http://schemas.microsoft.com/office/drawing/2014/main" id="{53F6C594-9D7A-2256-9606-1BAF43C77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8149" y="4056731"/>
                      <a:ext cx="75561" cy="436669"/>
                      <a:chOff x="6638149" y="4056731"/>
                      <a:chExt cx="75561" cy="436669"/>
                    </a:xfrm>
                  </p:grpSpPr>
                  <p:sp>
                    <p:nvSpPr>
                      <p:cNvPr id="72" name="Freeform: Shape 71">
                        <a:extLst>
                          <a:ext uri="{FF2B5EF4-FFF2-40B4-BE49-F238E27FC236}">
                            <a16:creationId xmlns:a16="http://schemas.microsoft.com/office/drawing/2014/main" id="{F21F6D29-DB34-AEAC-CDA2-22086750D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44667" y="4401631"/>
                        <a:ext cx="41970" cy="91769"/>
                      </a:xfrm>
                      <a:custGeom>
                        <a:avLst/>
                        <a:gdLst>
                          <a:gd name="connsiteX0" fmla="*/ 180568 w 293569"/>
                          <a:gd name="connsiteY0" fmla="*/ 0 h 634841"/>
                          <a:gd name="connsiteX1" fmla="*/ 201610 w 293569"/>
                          <a:gd name="connsiteY1" fmla="*/ 100220 h 634841"/>
                          <a:gd name="connsiteX2" fmla="*/ 236757 w 293569"/>
                          <a:gd name="connsiteY2" fmla="*/ 162799 h 634841"/>
                          <a:gd name="connsiteX3" fmla="*/ 293569 w 293569"/>
                          <a:gd name="connsiteY3" fmla="*/ 382412 h 634841"/>
                          <a:gd name="connsiteX4" fmla="*/ 286010 w 293569"/>
                          <a:gd name="connsiteY4" fmla="*/ 407038 h 634841"/>
                          <a:gd name="connsiteX5" fmla="*/ 196544 w 293569"/>
                          <a:gd name="connsiteY5" fmla="*/ 277126 h 634841"/>
                          <a:gd name="connsiteX6" fmla="*/ 189764 w 293569"/>
                          <a:gd name="connsiteY6" fmla="*/ 366669 h 634841"/>
                          <a:gd name="connsiteX7" fmla="*/ 208468 w 293569"/>
                          <a:gd name="connsiteY7" fmla="*/ 579968 h 634841"/>
                          <a:gd name="connsiteX8" fmla="*/ 172619 w 293569"/>
                          <a:gd name="connsiteY8" fmla="*/ 574358 h 634841"/>
                          <a:gd name="connsiteX9" fmla="*/ 173866 w 293569"/>
                          <a:gd name="connsiteY9" fmla="*/ 612466 h 634841"/>
                          <a:gd name="connsiteX10" fmla="*/ 99675 w 293569"/>
                          <a:gd name="connsiteY10" fmla="*/ 516922 h 634841"/>
                          <a:gd name="connsiteX11" fmla="*/ 103571 w 293569"/>
                          <a:gd name="connsiteY11" fmla="*/ 580125 h 634841"/>
                          <a:gd name="connsiteX12" fmla="*/ 33121 w 293569"/>
                          <a:gd name="connsiteY12" fmla="*/ 404856 h 634841"/>
                          <a:gd name="connsiteX13" fmla="*/ 39589 w 293569"/>
                          <a:gd name="connsiteY13" fmla="*/ 487853 h 634841"/>
                          <a:gd name="connsiteX14" fmla="*/ 17846 w 293569"/>
                          <a:gd name="connsiteY14" fmla="*/ 505232 h 634841"/>
                          <a:gd name="connsiteX15" fmla="*/ 3195 w 293569"/>
                          <a:gd name="connsiteY15" fmla="*/ 460265 h 634841"/>
                          <a:gd name="connsiteX16" fmla="*/ 0 w 293569"/>
                          <a:gd name="connsiteY16" fmla="*/ 327236 h 634841"/>
                          <a:gd name="connsiteX17" fmla="*/ 30939 w 293569"/>
                          <a:gd name="connsiteY17" fmla="*/ 24081 h 634841"/>
                          <a:gd name="connsiteX18" fmla="*/ 180724 w 293569"/>
                          <a:gd name="connsiteY18" fmla="*/ 0 h 6348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293569" h="634841">
                            <a:moveTo>
                              <a:pt x="180568" y="0"/>
                            </a:moveTo>
                            <a:lnTo>
                              <a:pt x="201610" y="100220"/>
                            </a:lnTo>
                            <a:lnTo>
                              <a:pt x="236757" y="162799"/>
                            </a:lnTo>
                            <a:lnTo>
                              <a:pt x="293569" y="382412"/>
                            </a:lnTo>
                            <a:lnTo>
                              <a:pt x="286010" y="407038"/>
                            </a:lnTo>
                            <a:cubicBezTo>
                              <a:pt x="227561" y="449900"/>
                              <a:pt x="213689" y="305804"/>
                              <a:pt x="196544" y="277126"/>
                            </a:cubicBezTo>
                            <a:lnTo>
                              <a:pt x="189764" y="366669"/>
                            </a:lnTo>
                            <a:cubicBezTo>
                              <a:pt x="186725" y="372124"/>
                              <a:pt x="242446" y="604128"/>
                              <a:pt x="208468" y="579968"/>
                            </a:cubicBezTo>
                            <a:cubicBezTo>
                              <a:pt x="209247" y="602569"/>
                              <a:pt x="182360" y="598750"/>
                              <a:pt x="172619" y="574358"/>
                            </a:cubicBezTo>
                            <a:cubicBezTo>
                              <a:pt x="169268" y="565863"/>
                              <a:pt x="173866" y="612466"/>
                              <a:pt x="173866" y="612466"/>
                            </a:cubicBezTo>
                            <a:cubicBezTo>
                              <a:pt x="133887" y="692112"/>
                              <a:pt x="111832" y="534924"/>
                              <a:pt x="99675" y="516922"/>
                            </a:cubicBezTo>
                            <a:lnTo>
                              <a:pt x="103571" y="580125"/>
                            </a:lnTo>
                            <a:cubicBezTo>
                              <a:pt x="57825" y="654627"/>
                              <a:pt x="42629" y="417403"/>
                              <a:pt x="33121" y="404856"/>
                            </a:cubicBezTo>
                            <a:cubicBezTo>
                              <a:pt x="33121" y="404856"/>
                              <a:pt x="37096" y="456135"/>
                              <a:pt x="39589" y="487853"/>
                            </a:cubicBezTo>
                            <a:cubicBezTo>
                              <a:pt x="40836" y="499309"/>
                              <a:pt x="28757" y="508973"/>
                              <a:pt x="17846" y="505232"/>
                            </a:cubicBezTo>
                            <a:cubicBezTo>
                              <a:pt x="3819" y="495958"/>
                              <a:pt x="1559" y="485827"/>
                              <a:pt x="3195" y="460265"/>
                            </a:cubicBezTo>
                            <a:lnTo>
                              <a:pt x="0" y="327236"/>
                            </a:lnTo>
                            <a:cubicBezTo>
                              <a:pt x="13560" y="239562"/>
                              <a:pt x="45824" y="112611"/>
                              <a:pt x="30939" y="24081"/>
                            </a:cubicBezTo>
                            <a:lnTo>
                              <a:pt x="180724" y="0"/>
                            </a:lnTo>
                            <a:close/>
                          </a:path>
                        </a:pathLst>
                      </a:custGeom>
                      <a:solidFill>
                        <a:srgbClr val="FDAFAE"/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  <p:sp>
                    <p:nvSpPr>
                      <p:cNvPr id="73" name="Freeform: Shape 72">
                        <a:extLst>
                          <a:ext uri="{FF2B5EF4-FFF2-40B4-BE49-F238E27FC236}">
                            <a16:creationId xmlns:a16="http://schemas.microsoft.com/office/drawing/2014/main" id="{C77A0158-044C-7CB7-FACD-227E13FEF4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8149" y="4056731"/>
                        <a:ext cx="75561" cy="359345"/>
                      </a:xfrm>
                      <a:custGeom>
                        <a:avLst/>
                        <a:gdLst>
                          <a:gd name="connsiteX0" fmla="*/ 112845 w 528536"/>
                          <a:gd name="connsiteY0" fmla="*/ 518948 h 2485882"/>
                          <a:gd name="connsiteX1" fmla="*/ 383580 w 528536"/>
                          <a:gd name="connsiteY1" fmla="*/ 0 h 2485882"/>
                          <a:gd name="connsiteX2" fmla="*/ 518948 w 528536"/>
                          <a:gd name="connsiteY2" fmla="*/ 406181 h 2485882"/>
                          <a:gd name="connsiteX3" fmla="*/ 315858 w 528536"/>
                          <a:gd name="connsiteY3" fmla="*/ 1353832 h 2485882"/>
                          <a:gd name="connsiteX4" fmla="*/ 315858 w 528536"/>
                          <a:gd name="connsiteY4" fmla="*/ 2436928 h 2485882"/>
                          <a:gd name="connsiteX5" fmla="*/ 22522 w 528536"/>
                          <a:gd name="connsiteY5" fmla="*/ 2459450 h 2485882"/>
                          <a:gd name="connsiteX6" fmla="*/ 0 w 528536"/>
                          <a:gd name="connsiteY6" fmla="*/ 1421554 h 2485882"/>
                          <a:gd name="connsiteX7" fmla="*/ 112845 w 528536"/>
                          <a:gd name="connsiteY7" fmla="*/ 519026 h 2485882"/>
                          <a:gd name="connsiteX8" fmla="*/ 112845 w 528536"/>
                          <a:gd name="connsiteY8" fmla="*/ 519026 h 24858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28536" h="2485882">
                            <a:moveTo>
                              <a:pt x="112845" y="518948"/>
                            </a:moveTo>
                            <a:cubicBezTo>
                              <a:pt x="126795" y="377813"/>
                              <a:pt x="140901" y="79179"/>
                              <a:pt x="383580" y="0"/>
                            </a:cubicBezTo>
                            <a:cubicBezTo>
                              <a:pt x="520351" y="65463"/>
                              <a:pt x="545990" y="204571"/>
                              <a:pt x="518948" y="406181"/>
                            </a:cubicBezTo>
                            <a:lnTo>
                              <a:pt x="315858" y="1353832"/>
                            </a:lnTo>
                            <a:lnTo>
                              <a:pt x="315858" y="2436928"/>
                            </a:lnTo>
                            <a:cubicBezTo>
                              <a:pt x="220937" y="2501144"/>
                              <a:pt x="122509" y="2495065"/>
                              <a:pt x="22522" y="2459450"/>
                            </a:cubicBezTo>
                            <a:lnTo>
                              <a:pt x="0" y="1421554"/>
                            </a:lnTo>
                            <a:lnTo>
                              <a:pt x="112845" y="519026"/>
                            </a:lnTo>
                            <a:lnTo>
                              <a:pt x="112845" y="519026"/>
                            </a:lnTo>
                            <a:close/>
                          </a:path>
                        </a:pathLst>
                      </a:custGeom>
                      <a:solidFill>
                        <a:schemeClr val="accent3">
                          <a:lumMod val="75000"/>
                        </a:schemeClr>
                      </a:solidFill>
                      <a:ln w="7776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 sz="2160"/>
                      </a:p>
                    </p:txBody>
                  </p:sp>
                </p:grpSp>
              </p:grpSp>
            </p:grpSp>
          </p:grpSp>
        </p:grpSp>
        <p:grpSp>
          <p:nvGrpSpPr>
            <p:cNvPr id="2546" name="Group 2545">
              <a:extLst>
                <a:ext uri="{FF2B5EF4-FFF2-40B4-BE49-F238E27FC236}">
                  <a16:creationId xmlns:a16="http://schemas.microsoft.com/office/drawing/2014/main" id="{F0DFF6EB-4FB7-45B7-C291-10713F80CE09}"/>
                </a:ext>
              </a:extLst>
            </p:cNvPr>
            <p:cNvGrpSpPr/>
            <p:nvPr/>
          </p:nvGrpSpPr>
          <p:grpSpPr>
            <a:xfrm>
              <a:off x="5074528" y="3494222"/>
              <a:ext cx="498981" cy="1390970"/>
              <a:chOff x="6194131" y="5246770"/>
              <a:chExt cx="498981" cy="1390970"/>
            </a:xfrm>
          </p:grpSpPr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026F6CE0-C7C9-9F13-CEDC-23010295D6B9}"/>
                  </a:ext>
                </a:extLst>
              </p:cNvPr>
              <p:cNvSpPr/>
              <p:nvPr/>
            </p:nvSpPr>
            <p:spPr>
              <a:xfrm>
                <a:off x="6357897" y="5803254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4EDFA880-A11B-6078-8B96-01A797B1285C}"/>
                  </a:ext>
                </a:extLst>
              </p:cNvPr>
              <p:cNvSpPr/>
              <p:nvPr/>
            </p:nvSpPr>
            <p:spPr>
              <a:xfrm>
                <a:off x="6381709" y="6408928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EA76D408-8C9D-1F1A-FF2A-C5EFF0DD6763}"/>
                  </a:ext>
                </a:extLst>
              </p:cNvPr>
              <p:cNvSpPr/>
              <p:nvPr/>
            </p:nvSpPr>
            <p:spPr bwMode="auto">
              <a:xfrm flipH="1">
                <a:off x="6194131" y="5246770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001ED52B-2926-FCEA-563B-25EB03373728}"/>
                  </a:ext>
                </a:extLst>
              </p:cNvPr>
              <p:cNvSpPr/>
              <p:nvPr/>
            </p:nvSpPr>
            <p:spPr bwMode="auto">
              <a:xfrm flipH="1">
                <a:off x="6235026" y="5287119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82" name="TextBox 2181">
                <a:extLst>
                  <a:ext uri="{FF2B5EF4-FFF2-40B4-BE49-F238E27FC236}">
                    <a16:creationId xmlns:a16="http://schemas.microsoft.com/office/drawing/2014/main" id="{67E85B43-52B0-63CB-6D36-EC9354568472}"/>
                  </a:ext>
                </a:extLst>
              </p:cNvPr>
              <p:cNvSpPr txBox="1"/>
              <p:nvPr/>
            </p:nvSpPr>
            <p:spPr>
              <a:xfrm flipH="1">
                <a:off x="6203665" y="5305427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550" name="Group 2549">
              <a:extLst>
                <a:ext uri="{FF2B5EF4-FFF2-40B4-BE49-F238E27FC236}">
                  <a16:creationId xmlns:a16="http://schemas.microsoft.com/office/drawing/2014/main" id="{D31E0EC2-BAB6-ABA9-63DC-E46EC154CA0E}"/>
                </a:ext>
              </a:extLst>
            </p:cNvPr>
            <p:cNvGrpSpPr/>
            <p:nvPr/>
          </p:nvGrpSpPr>
          <p:grpSpPr>
            <a:xfrm>
              <a:off x="8679760" y="2954017"/>
              <a:ext cx="498981" cy="1390970"/>
              <a:chOff x="5861829" y="3521939"/>
              <a:chExt cx="498981" cy="1390970"/>
            </a:xfrm>
          </p:grpSpPr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ABE6BA3D-EBB6-71AF-D0DB-CC7CE1592275}"/>
                  </a:ext>
                </a:extLst>
              </p:cNvPr>
              <p:cNvSpPr/>
              <p:nvPr/>
            </p:nvSpPr>
            <p:spPr>
              <a:xfrm flipH="1">
                <a:off x="6025594" y="4078423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accent3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676372E7-D87D-E960-9ED3-80C4F3138AC2}"/>
                  </a:ext>
                </a:extLst>
              </p:cNvPr>
              <p:cNvSpPr/>
              <p:nvPr/>
            </p:nvSpPr>
            <p:spPr>
              <a:xfrm flipH="1">
                <a:off x="6049407" y="4684097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F65AA275-3E54-BC72-BF47-78336981ECF7}"/>
                  </a:ext>
                </a:extLst>
              </p:cNvPr>
              <p:cNvSpPr/>
              <p:nvPr/>
            </p:nvSpPr>
            <p:spPr bwMode="auto">
              <a:xfrm>
                <a:off x="5861829" y="3521939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E9212E25-0AEC-0028-0FA8-C2759C4EAC80}"/>
                  </a:ext>
                </a:extLst>
              </p:cNvPr>
              <p:cNvSpPr/>
              <p:nvPr/>
            </p:nvSpPr>
            <p:spPr bwMode="auto">
              <a:xfrm>
                <a:off x="5902724" y="3562288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74" name="TextBox 2173">
                <a:extLst>
                  <a:ext uri="{FF2B5EF4-FFF2-40B4-BE49-F238E27FC236}">
                    <a16:creationId xmlns:a16="http://schemas.microsoft.com/office/drawing/2014/main" id="{978340AE-8C69-10D8-52B2-2E6C5BBC76D0}"/>
                  </a:ext>
                </a:extLst>
              </p:cNvPr>
              <p:cNvSpPr txBox="1"/>
              <p:nvPr/>
            </p:nvSpPr>
            <p:spPr>
              <a:xfrm>
                <a:off x="5904798" y="3580597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548" name="Group 2547">
              <a:extLst>
                <a:ext uri="{FF2B5EF4-FFF2-40B4-BE49-F238E27FC236}">
                  <a16:creationId xmlns:a16="http://schemas.microsoft.com/office/drawing/2014/main" id="{32534849-FD40-A3EE-006C-15CA19DBA889}"/>
                </a:ext>
              </a:extLst>
            </p:cNvPr>
            <p:cNvGrpSpPr/>
            <p:nvPr/>
          </p:nvGrpSpPr>
          <p:grpSpPr>
            <a:xfrm>
              <a:off x="8263267" y="1638918"/>
              <a:ext cx="498981" cy="1390970"/>
              <a:chOff x="3293990" y="2191334"/>
              <a:chExt cx="498981" cy="1390970"/>
            </a:xfrm>
          </p:grpSpPr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C6783B68-046E-DA35-A74F-602F0285EFF5}"/>
                  </a:ext>
                </a:extLst>
              </p:cNvPr>
              <p:cNvSpPr/>
              <p:nvPr/>
            </p:nvSpPr>
            <p:spPr>
              <a:xfrm flipH="1">
                <a:off x="3457755" y="2747818"/>
                <a:ext cx="171450" cy="834486"/>
              </a:xfrm>
              <a:custGeom>
                <a:avLst/>
                <a:gdLst>
                  <a:gd name="connsiteX0" fmla="*/ 90488 w 171450"/>
                  <a:gd name="connsiteY0" fmla="*/ 619411 h 885825"/>
                  <a:gd name="connsiteX1" fmla="*/ 90488 w 171450"/>
                  <a:gd name="connsiteY1" fmla="*/ 0 h 885825"/>
                  <a:gd name="connsiteX2" fmla="*/ 80963 w 171450"/>
                  <a:gd name="connsiteY2" fmla="*/ 0 h 885825"/>
                  <a:gd name="connsiteX3" fmla="*/ 80963 w 171450"/>
                  <a:gd name="connsiteY3" fmla="*/ 619411 h 885825"/>
                  <a:gd name="connsiteX4" fmla="*/ 0 w 171450"/>
                  <a:gd name="connsiteY4" fmla="*/ 704850 h 885825"/>
                  <a:gd name="connsiteX5" fmla="*/ 12002 w 171450"/>
                  <a:gd name="connsiteY5" fmla="*/ 748570 h 885825"/>
                  <a:gd name="connsiteX6" fmla="*/ 85725 w 171450"/>
                  <a:gd name="connsiteY6" fmla="*/ 885825 h 885825"/>
                  <a:gd name="connsiteX7" fmla="*/ 159449 w 171450"/>
                  <a:gd name="connsiteY7" fmla="*/ 748570 h 885825"/>
                  <a:gd name="connsiteX8" fmla="*/ 171450 w 171450"/>
                  <a:gd name="connsiteY8" fmla="*/ 704850 h 885825"/>
                  <a:gd name="connsiteX9" fmla="*/ 90488 w 171450"/>
                  <a:gd name="connsiteY9" fmla="*/ 619411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1450" h="885825">
                    <a:moveTo>
                      <a:pt x="90488" y="619411"/>
                    </a:moveTo>
                    <a:lnTo>
                      <a:pt x="90488" y="0"/>
                    </a:lnTo>
                    <a:lnTo>
                      <a:pt x="80963" y="0"/>
                    </a:lnTo>
                    <a:lnTo>
                      <a:pt x="80963" y="619411"/>
                    </a:lnTo>
                    <a:cubicBezTo>
                      <a:pt x="35814" y="621887"/>
                      <a:pt x="0" y="659130"/>
                      <a:pt x="0" y="704850"/>
                    </a:cubicBezTo>
                    <a:cubicBezTo>
                      <a:pt x="0" y="720852"/>
                      <a:pt x="12002" y="748570"/>
                      <a:pt x="12002" y="748570"/>
                    </a:cubicBezTo>
                    <a:lnTo>
                      <a:pt x="85725" y="885825"/>
                    </a:lnTo>
                    <a:lnTo>
                      <a:pt x="159449" y="748570"/>
                    </a:lnTo>
                    <a:cubicBezTo>
                      <a:pt x="159449" y="748570"/>
                      <a:pt x="171450" y="720852"/>
                      <a:pt x="171450" y="704850"/>
                    </a:cubicBezTo>
                    <a:cubicBezTo>
                      <a:pt x="171450" y="659130"/>
                      <a:pt x="135636" y="621887"/>
                      <a:pt x="90488" y="61941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solidFill>
                  <a:schemeClr val="accent5">
                    <a:lumMod val="75000"/>
                  </a:schemeClr>
                </a:solidFill>
                <a:prstDash val="solid"/>
                <a:miter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2160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97C4BE47-89DB-66EE-CE1C-187EF50C1A3A}"/>
                  </a:ext>
                </a:extLst>
              </p:cNvPr>
              <p:cNvSpPr/>
              <p:nvPr/>
            </p:nvSpPr>
            <p:spPr>
              <a:xfrm flipH="1">
                <a:off x="3481568" y="3353492"/>
                <a:ext cx="123825" cy="122400"/>
              </a:xfrm>
              <a:custGeom>
                <a:avLst/>
                <a:gdLst>
                  <a:gd name="connsiteX0" fmla="*/ 123825 w 123825"/>
                  <a:gd name="connsiteY0" fmla="*/ 61913 h 123825"/>
                  <a:gd name="connsiteX1" fmla="*/ 61913 w 123825"/>
                  <a:gd name="connsiteY1" fmla="*/ 123825 h 123825"/>
                  <a:gd name="connsiteX2" fmla="*/ 0 w 123825"/>
                  <a:gd name="connsiteY2" fmla="*/ 61913 h 123825"/>
                  <a:gd name="connsiteX3" fmla="*/ 61913 w 123825"/>
                  <a:gd name="connsiteY3" fmla="*/ 0 h 123825"/>
                  <a:gd name="connsiteX4" fmla="*/ 123825 w 123825"/>
                  <a:gd name="connsiteY4" fmla="*/ 61913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825" y="61913"/>
                    </a:moveTo>
                    <a:cubicBezTo>
                      <a:pt x="123825" y="96106"/>
                      <a:pt x="96106" y="123825"/>
                      <a:pt x="61913" y="123825"/>
                    </a:cubicBezTo>
                    <a:cubicBezTo>
                      <a:pt x="27719" y="123825"/>
                      <a:pt x="0" y="96106"/>
                      <a:pt x="0" y="61913"/>
                    </a:cubicBezTo>
                    <a:cubicBezTo>
                      <a:pt x="0" y="27719"/>
                      <a:pt x="27719" y="0"/>
                      <a:pt x="61913" y="0"/>
                    </a:cubicBezTo>
                    <a:cubicBezTo>
                      <a:pt x="96106" y="0"/>
                      <a:pt x="123825" y="27719"/>
                      <a:pt x="123825" y="619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2160" dirty="0"/>
              </a:p>
            </p:txBody>
          </p: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83C0F528-6335-BC02-CAF1-1044EBD54CB5}"/>
                  </a:ext>
                </a:extLst>
              </p:cNvPr>
              <p:cNvSpPr/>
              <p:nvPr/>
            </p:nvSpPr>
            <p:spPr bwMode="auto">
              <a:xfrm>
                <a:off x="3293990" y="2191334"/>
                <a:ext cx="498981" cy="609386"/>
              </a:xfrm>
              <a:custGeom>
                <a:avLst/>
                <a:gdLst>
                  <a:gd name="connsiteX0" fmla="*/ 254803 w 498981"/>
                  <a:gd name="connsiteY0" fmla="*/ 57 h 602242"/>
                  <a:gd name="connsiteX1" fmla="*/ 429623 w 498981"/>
                  <a:gd name="connsiteY1" fmla="*/ 76870 h 602242"/>
                  <a:gd name="connsiteX2" fmla="*/ 498925 w 498981"/>
                  <a:gd name="connsiteY2" fmla="*/ 254803 h 602242"/>
                  <a:gd name="connsiteX3" fmla="*/ 422111 w 498981"/>
                  <a:gd name="connsiteY3" fmla="*/ 429623 h 602242"/>
                  <a:gd name="connsiteX4" fmla="*/ 241978 w 498981"/>
                  <a:gd name="connsiteY4" fmla="*/ 602242 h 602242"/>
                  <a:gd name="connsiteX5" fmla="*/ 69358 w 498981"/>
                  <a:gd name="connsiteY5" fmla="*/ 422110 h 602242"/>
                  <a:gd name="connsiteX6" fmla="*/ 76871 w 498981"/>
                  <a:gd name="connsiteY6" fmla="*/ 69358 h 602242"/>
                  <a:gd name="connsiteX7" fmla="*/ 254803 w 498981"/>
                  <a:gd name="connsiteY7" fmla="*/ 57 h 602242"/>
                  <a:gd name="connsiteX0" fmla="*/ 254803 w 498981"/>
                  <a:gd name="connsiteY0" fmla="*/ 57 h 609386"/>
                  <a:gd name="connsiteX1" fmla="*/ 429623 w 498981"/>
                  <a:gd name="connsiteY1" fmla="*/ 76870 h 609386"/>
                  <a:gd name="connsiteX2" fmla="*/ 498925 w 498981"/>
                  <a:gd name="connsiteY2" fmla="*/ 254803 h 609386"/>
                  <a:gd name="connsiteX3" fmla="*/ 422111 w 498981"/>
                  <a:gd name="connsiteY3" fmla="*/ 429623 h 609386"/>
                  <a:gd name="connsiteX4" fmla="*/ 249121 w 498981"/>
                  <a:gd name="connsiteY4" fmla="*/ 609386 h 609386"/>
                  <a:gd name="connsiteX5" fmla="*/ 69358 w 498981"/>
                  <a:gd name="connsiteY5" fmla="*/ 422110 h 609386"/>
                  <a:gd name="connsiteX6" fmla="*/ 76871 w 498981"/>
                  <a:gd name="connsiteY6" fmla="*/ 69358 h 609386"/>
                  <a:gd name="connsiteX7" fmla="*/ 254803 w 498981"/>
                  <a:gd name="connsiteY7" fmla="*/ 57 h 60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981" h="609386">
                    <a:moveTo>
                      <a:pt x="254803" y="57"/>
                    </a:moveTo>
                    <a:cubicBezTo>
                      <a:pt x="318638" y="1416"/>
                      <a:pt x="381955" y="27128"/>
                      <a:pt x="429623" y="76870"/>
                    </a:cubicBezTo>
                    <a:cubicBezTo>
                      <a:pt x="477291" y="126613"/>
                      <a:pt x="500285" y="190967"/>
                      <a:pt x="498925" y="254803"/>
                    </a:cubicBezTo>
                    <a:cubicBezTo>
                      <a:pt x="497565" y="318638"/>
                      <a:pt x="471853" y="381956"/>
                      <a:pt x="422111" y="429623"/>
                    </a:cubicBezTo>
                    <a:lnTo>
                      <a:pt x="249121" y="609386"/>
                    </a:lnTo>
                    <a:lnTo>
                      <a:pt x="69358" y="422110"/>
                    </a:lnTo>
                    <a:cubicBezTo>
                      <a:pt x="-25977" y="322625"/>
                      <a:pt x="-22613" y="164694"/>
                      <a:pt x="76871" y="69358"/>
                    </a:cubicBezTo>
                    <a:cubicBezTo>
                      <a:pt x="126614" y="21690"/>
                      <a:pt x="190968" y="-1303"/>
                      <a:pt x="254803" y="57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5FF55EDE-F63A-ABFB-B841-B33F116FA934}"/>
                  </a:ext>
                </a:extLst>
              </p:cNvPr>
              <p:cNvSpPr/>
              <p:nvPr/>
            </p:nvSpPr>
            <p:spPr bwMode="auto">
              <a:xfrm>
                <a:off x="3334885" y="2231683"/>
                <a:ext cx="417191" cy="421341"/>
              </a:xfrm>
              <a:custGeom>
                <a:avLst/>
                <a:gdLst>
                  <a:gd name="connsiteX0" fmla="*/ 219996 w 417191"/>
                  <a:gd name="connsiteY0" fmla="*/ 318 h 421341"/>
                  <a:gd name="connsiteX1" fmla="*/ 334482 w 417191"/>
                  <a:gd name="connsiteY1" fmla="*/ 42837 h 421341"/>
                  <a:gd name="connsiteX2" fmla="*/ 415212 w 417191"/>
                  <a:gd name="connsiteY2" fmla="*/ 182020 h 421341"/>
                  <a:gd name="connsiteX3" fmla="*/ 374909 w 417191"/>
                  <a:gd name="connsiteY3" fmla="*/ 337985 h 421341"/>
                  <a:gd name="connsiteX4" fmla="*/ 82710 w 417191"/>
                  <a:gd name="connsiteY4" fmla="*/ 378505 h 421341"/>
                  <a:gd name="connsiteX5" fmla="*/ 42283 w 417191"/>
                  <a:gd name="connsiteY5" fmla="*/ 83357 h 421341"/>
                  <a:gd name="connsiteX6" fmla="*/ 219996 w 417191"/>
                  <a:gd name="connsiteY6" fmla="*/ 318 h 42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1" h="421341">
                    <a:moveTo>
                      <a:pt x="219996" y="318"/>
                    </a:moveTo>
                    <a:cubicBezTo>
                      <a:pt x="260113" y="2541"/>
                      <a:pt x="300038" y="16470"/>
                      <a:pt x="334482" y="42837"/>
                    </a:cubicBezTo>
                    <a:cubicBezTo>
                      <a:pt x="380408" y="77994"/>
                      <a:pt x="407896" y="128608"/>
                      <a:pt x="415212" y="182020"/>
                    </a:cubicBezTo>
                    <a:cubicBezTo>
                      <a:pt x="422528" y="235430"/>
                      <a:pt x="409671" y="291639"/>
                      <a:pt x="374909" y="337985"/>
                    </a:cubicBezTo>
                    <a:cubicBezTo>
                      <a:pt x="305384" y="430678"/>
                      <a:pt x="174562" y="448819"/>
                      <a:pt x="82710" y="378505"/>
                    </a:cubicBezTo>
                    <a:cubicBezTo>
                      <a:pt x="-9143" y="308191"/>
                      <a:pt x="-27242" y="176049"/>
                      <a:pt x="42283" y="83357"/>
                    </a:cubicBezTo>
                    <a:cubicBezTo>
                      <a:pt x="85736" y="25425"/>
                      <a:pt x="153134" y="-3386"/>
                      <a:pt x="219996" y="3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09728" tIns="54864" rIns="109728" bIns="54864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sz="2160"/>
              </a:p>
            </p:txBody>
          </p:sp>
          <p:sp>
            <p:nvSpPr>
              <p:cNvPr id="2190" name="TextBox 2189">
                <a:extLst>
                  <a:ext uri="{FF2B5EF4-FFF2-40B4-BE49-F238E27FC236}">
                    <a16:creationId xmlns:a16="http://schemas.microsoft.com/office/drawing/2014/main" id="{AD4F1F21-A94C-2291-CB1B-9ED324750DF4}"/>
                  </a:ext>
                </a:extLst>
              </p:cNvPr>
              <p:cNvSpPr txBox="1"/>
              <p:nvPr/>
            </p:nvSpPr>
            <p:spPr>
              <a:xfrm>
                <a:off x="3336959" y="2249992"/>
                <a:ext cx="413041" cy="3847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05</a:t>
                </a:r>
                <a:endParaRPr lang="en-IN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A9838B15-407B-A78F-F77E-FEB45396A933}"/>
                </a:ext>
              </a:extLst>
            </p:cNvPr>
            <p:cNvSpPr txBox="1"/>
            <p:nvPr/>
          </p:nvSpPr>
          <p:spPr>
            <a:xfrm>
              <a:off x="1863673" y="3761404"/>
              <a:ext cx="1702500" cy="10869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r>
                <a:rPr lang="en-US" sz="1680" dirty="0">
                  <a:cs typeface="Arial" pitchFamily="34" charset="0"/>
                </a:rPr>
                <a:t>Meet John.</a:t>
              </a:r>
              <a:r>
                <a:rPr lang="en-US" sz="16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6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35 years old</a:t>
              </a:r>
            </a:p>
            <a:p>
              <a:pPr algn="l"/>
              <a:r>
                <a:rPr lang="en-US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Nairobi resident, looking to diversify investments.</a:t>
              </a:r>
            </a:p>
            <a:p>
              <a:pPr algn="r"/>
              <a:endParaRPr lang="en-US" sz="1680" dirty="0"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C9F30B-D6C6-50C4-4232-430A1EF90FA5}"/>
                </a:ext>
              </a:extLst>
            </p:cNvPr>
            <p:cNvSpPr txBox="1"/>
            <p:nvPr/>
          </p:nvSpPr>
          <p:spPr>
            <a:xfrm>
              <a:off x="2740384" y="3010964"/>
              <a:ext cx="923531" cy="382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N" sz="1920" b="1" dirty="0">
                  <a:cs typeface="Arial" pitchFamily="34" charset="0"/>
                </a:rPr>
                <a:t>CUSTOMER</a:t>
              </a:r>
            </a:p>
          </p:txBody>
        </p:sp>
        <p:sp>
          <p:nvSpPr>
            <p:cNvPr id="2168" name="TextBox 2167">
              <a:extLst>
                <a:ext uri="{FF2B5EF4-FFF2-40B4-BE49-F238E27FC236}">
                  <a16:creationId xmlns:a16="http://schemas.microsoft.com/office/drawing/2014/main" id="{FE5CEB50-E96A-57DB-9892-F29D0FD986CA}"/>
                </a:ext>
              </a:extLst>
            </p:cNvPr>
            <p:cNvSpPr txBox="1"/>
            <p:nvPr/>
          </p:nvSpPr>
          <p:spPr>
            <a:xfrm>
              <a:off x="9474929" y="3997015"/>
              <a:ext cx="1378793" cy="34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680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86D23E-485C-DE77-2147-66F2CFB1E97A}"/>
                </a:ext>
              </a:extLst>
            </p:cNvPr>
            <p:cNvSpPr txBox="1"/>
            <p:nvPr/>
          </p:nvSpPr>
          <p:spPr>
            <a:xfrm>
              <a:off x="9216976" y="2807646"/>
              <a:ext cx="1901042" cy="9654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920" b="1" dirty="0">
                  <a:cs typeface="Arial" pitchFamily="34" charset="0"/>
                </a:rPr>
                <a:t>Risk Assessment and Personalized recommendations</a:t>
              </a:r>
              <a:endParaRPr lang="en-US" sz="1920" dirty="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AA7946-36ED-4316-A53A-06545AFFAF2F}"/>
                </a:ext>
              </a:extLst>
            </p:cNvPr>
            <p:cNvSpPr txBox="1"/>
            <p:nvPr/>
          </p:nvSpPr>
          <p:spPr>
            <a:xfrm>
              <a:off x="5873181" y="4031335"/>
              <a:ext cx="1640455" cy="34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68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A9C001-D3E2-70AB-E22D-9903F5F2F71F}"/>
                </a:ext>
              </a:extLst>
            </p:cNvPr>
            <p:cNvSpPr txBox="1"/>
            <p:nvPr/>
          </p:nvSpPr>
          <p:spPr>
            <a:xfrm>
              <a:off x="4459744" y="3072985"/>
              <a:ext cx="1769953" cy="3946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b="1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Visits Investment App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5E5789-D544-CBBC-10DC-55BA41B688D4}"/>
                </a:ext>
              </a:extLst>
            </p:cNvPr>
            <p:cNvSpPr txBox="1"/>
            <p:nvPr/>
          </p:nvSpPr>
          <p:spPr>
            <a:xfrm>
              <a:off x="5583829" y="-320492"/>
              <a:ext cx="1961334" cy="674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920" b="1" dirty="0">
                  <a:cs typeface="Arial" pitchFamily="34" charset="0"/>
                </a:rPr>
                <a:t>Customer satisfaction and portfolio expansion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AD326B-DDC2-E91C-686E-776F8D2CA9BF}"/>
                </a:ext>
              </a:extLst>
            </p:cNvPr>
            <p:cNvSpPr txBox="1"/>
            <p:nvPr/>
          </p:nvSpPr>
          <p:spPr>
            <a:xfrm>
              <a:off x="4814746" y="731509"/>
              <a:ext cx="1625342" cy="3461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680" dirty="0"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5CC2F6-5766-2563-8FCE-12332D40056D}"/>
              </a:ext>
            </a:extLst>
          </p:cNvPr>
          <p:cNvSpPr txBox="1"/>
          <p:nvPr/>
        </p:nvSpPr>
        <p:spPr>
          <a:xfrm>
            <a:off x="6335377" y="4327770"/>
            <a:ext cx="28713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John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explores the app,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seeking guidance on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investment options.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9AF2E-CFEC-73E2-1CAC-35C3579862D7}"/>
              </a:ext>
            </a:extLst>
          </p:cNvPr>
          <p:cNvSpPr txBox="1"/>
          <p:nvPr/>
        </p:nvSpPr>
        <p:spPr>
          <a:xfrm>
            <a:off x="12002921" y="4737030"/>
            <a:ext cx="27482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app analyzes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John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's risk profile and financial goals. The system suggests a balanced portfolio of funds aligned with John's needs.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8306A-2213-D630-3BCC-4EC04F361BF4}"/>
              </a:ext>
            </a:extLst>
          </p:cNvPr>
          <p:cNvSpPr txBox="1"/>
          <p:nvPr/>
        </p:nvSpPr>
        <p:spPr>
          <a:xfrm>
            <a:off x="3675725" y="2775274"/>
            <a:ext cx="3336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John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follows the tailored advice and diversifies his investments.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A9D64-0716-BDDF-4171-2157C90797AB}"/>
              </a:ext>
            </a:extLst>
          </p:cNvPr>
          <p:cNvSpPr txBox="1"/>
          <p:nvPr/>
        </p:nvSpPr>
        <p:spPr>
          <a:xfrm>
            <a:off x="10934785" y="2775274"/>
            <a:ext cx="3523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app provides ongoing tracking and optimization suggestions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138E8-0BF3-2E7A-FBEE-AD5B3E61D5A7}"/>
              </a:ext>
            </a:extLst>
          </p:cNvPr>
          <p:cNvSpPr txBox="1"/>
          <p:nvPr/>
        </p:nvSpPr>
        <p:spPr>
          <a:xfrm>
            <a:off x="9091879" y="489392"/>
            <a:ext cx="423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Over time, John adds more products based on the app's recommendations.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7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132" y="782241"/>
            <a:ext cx="507003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4800" b="1" kern="0" spc="-120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Success Metrics</a:t>
            </a:r>
            <a:endParaRPr lang="en-US" sz="48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6132" y="1719977"/>
            <a:ext cx="7724537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32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success of the recommendation system will be measured by key performance indicators that track its impact on business outcomes and customer satisfaction.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32" y="2596753"/>
            <a:ext cx="506968" cy="5069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6132" y="3306485"/>
            <a:ext cx="323945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Recommendation Accuracy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96132" y="3744873"/>
            <a:ext cx="371022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kern="0" spc="-32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system's ability to provide accurate and relevant product recommendations based on individual investor profiles.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443" y="2596753"/>
            <a:ext cx="506968" cy="5069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10443" y="3306485"/>
            <a:ext cx="299132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Customer Adoption Rates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0210443" y="3744873"/>
            <a:ext cx="371022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kern="0" spc="-32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percentage of customers who adopt the system's recommended investment products.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32" y="5326142"/>
            <a:ext cx="506968" cy="506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96132" y="6035873"/>
            <a:ext cx="273200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Portfolio Diversification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196132" y="6474262"/>
            <a:ext cx="3710226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kern="0" spc="-32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extent to which the system helps customers diversify their investment portfolios.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443" y="5326142"/>
            <a:ext cx="506968" cy="5069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10443" y="6035873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60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Revenue Impact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210443" y="6474262"/>
            <a:ext cx="3710226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kern="0" spc="-32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financial impact of the system on revenue growth and profitability.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D67CBD-FFAB-E765-FB70-04A0DBF1D5B9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038" y="351353"/>
            <a:ext cx="8481731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The solution</a:t>
            </a:r>
            <a:r>
              <a:rPr kumimoji="0" lang="en-US" sz="4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 Impact: Empowering Customers, Driving Growth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8048" y="1858923"/>
            <a:ext cx="7987903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kumimoji="0" lang="en-US" sz="42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00331" y="2507456"/>
            <a:ext cx="194333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Customer Satisfaction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8048" y="2849404"/>
            <a:ext cx="798790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By providing personalized and relevant investment options, we enhance customer satisfaction, fostering loyalty and trust.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8048" y="3955852"/>
            <a:ext cx="7987903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600331" y="4707255"/>
            <a:ext cx="194333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Enhanced Retention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8048" y="5049203"/>
            <a:ext cx="798790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Customers who feel understood and valued are more likely to stay with us, leading to increased customer retention and loyalty.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8048" y="6155650"/>
            <a:ext cx="7987903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600331" y="6907054"/>
            <a:ext cx="194333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Revenue Growth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8048" y="7249001"/>
            <a:ext cx="798790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Cross-selling opportunities arise as customers explore additional investment options tailored to their needs, leading to increased revenue and profitability.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15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39893" y="261589"/>
            <a:ext cx="106404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Next Steps: A Vision for Innovation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296303" y="1647215"/>
            <a:ext cx="1619369" cy="830580"/>
          </a:xfrm>
          <a:prstGeom prst="roundRect">
            <a:avLst>
              <a:gd name="adj" fmla="val 4323"/>
            </a:avLst>
          </a:prstGeom>
          <a:solidFill>
            <a:schemeClr val="accent2">
              <a:lumMod val="75000"/>
            </a:scheme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972204" y="1891443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32003" y="1590898"/>
            <a:ext cx="10856953" cy="823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Incorporate Additional Data- </a:t>
            </a: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Expand the dataset to include income level, </a:t>
            </a: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risk tolerance, and investment goals for enhanced personalization.</a:t>
            </a:r>
            <a:endParaRPr lang="en-US" sz="2400" dirty="0">
              <a:latin typeface="Arial Narrow" panose="020B0606020202030204" pitchFamily="34" charset="0"/>
            </a:endParaRPr>
          </a:p>
          <a:p>
            <a:pPr>
              <a:lnSpc>
                <a:spcPts val="2750"/>
              </a:lnSpc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112345" y="2488979"/>
            <a:ext cx="11096268" cy="45719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296303" y="2861618"/>
            <a:ext cx="3238738" cy="830580"/>
          </a:xfrm>
          <a:prstGeom prst="roundRect">
            <a:avLst>
              <a:gd name="adj" fmla="val 4323"/>
            </a:avLst>
          </a:prstGeom>
          <a:solidFill>
            <a:schemeClr val="accent2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09183" y="2974874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693544" y="2751856"/>
            <a:ext cx="10924824" cy="983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Test Alternative Algorithms- </a:t>
            </a: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Experiment with different algorithms like </a:t>
            </a: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 collaborative filtering or deep learning techniques for improved </a:t>
            </a: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accuracy.</a:t>
            </a:r>
            <a:endParaRPr lang="en-US" sz="2400" dirty="0">
              <a:latin typeface="Arial Narrow" panose="020B0606020202030204" pitchFamily="34" charset="0"/>
            </a:endParaRPr>
          </a:p>
          <a:p>
            <a:pPr>
              <a:lnSpc>
                <a:spcPts val="2750"/>
              </a:lnSpc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 flipV="1">
            <a:off x="3535041" y="3864659"/>
            <a:ext cx="10481748" cy="45719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296303" y="4274707"/>
            <a:ext cx="4858107" cy="830580"/>
          </a:xfrm>
          <a:prstGeom prst="roundRect">
            <a:avLst>
              <a:gd name="adj" fmla="val 4323"/>
            </a:avLst>
          </a:prstGeom>
          <a:solidFill>
            <a:schemeClr val="accent2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04448" y="4469104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313593" y="4269351"/>
            <a:ext cx="7894926" cy="795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272525"/>
                </a:solidFill>
                <a:latin typeface="Arial Narrow" panose="020B0606020202030204" pitchFamily="34" charset="0"/>
                <a:ea typeface="Barlow Bold" pitchFamily="34" charset="-122"/>
                <a:cs typeface="Barlow Bold" pitchFamily="34" charset="-120"/>
              </a:rPr>
              <a:t>Fine-tune Rules-</a:t>
            </a: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Continuously refine the rule-based </a:t>
            </a: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272525"/>
                </a:solidFill>
                <a:latin typeface="Arial Narrow" panose="020B0606020202030204" pitchFamily="34" charset="0"/>
                <a:ea typeface="Montserrat" pitchFamily="34" charset="-122"/>
                <a:cs typeface="Montserrat" pitchFamily="34" charset="-120"/>
              </a:rPr>
              <a:t>system to better match individual investor needs .</a:t>
            </a:r>
          </a:p>
          <a:p>
            <a:pPr>
              <a:lnSpc>
                <a:spcPts val="2750"/>
              </a:lnSpc>
            </a:pPr>
            <a:endParaRPr lang="en-US" sz="2400" dirty="0">
              <a:latin typeface="Arial Narrow" panose="020B0606020202030204" pitchFamily="34" charset="0"/>
            </a:endParaRPr>
          </a:p>
          <a:p>
            <a:pPr>
              <a:lnSpc>
                <a:spcPts val="2750"/>
              </a:lnSpc>
            </a:pPr>
            <a:endParaRPr lang="en-US" sz="2400" dirty="0"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6" name="Shape 12"/>
          <p:cNvSpPr/>
          <p:nvPr/>
        </p:nvSpPr>
        <p:spPr>
          <a:xfrm flipV="1">
            <a:off x="5313592" y="5144568"/>
            <a:ext cx="8811481" cy="45719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279059" y="5653612"/>
            <a:ext cx="6477476" cy="830580"/>
          </a:xfrm>
          <a:prstGeom prst="roundRect">
            <a:avLst>
              <a:gd name="adj" fmla="val 4323"/>
            </a:avLst>
          </a:prstGeom>
          <a:solidFill>
            <a:schemeClr val="accent2">
              <a:lumMod val="75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871893" y="5829586"/>
            <a:ext cx="1520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1200" cap="none" spc="0" normalizeH="0" baseline="0" noProof="0" dirty="0">
                <a:ln>
                  <a:noFill/>
                </a:ln>
                <a:solidFill>
                  <a:srgbClr val="F9EEE7"/>
                </a:solidFill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kumimoji="0" lang="en-US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004523" y="5712791"/>
            <a:ext cx="7346817" cy="665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Personalized Portfolio Management: 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Personalize products as </a:t>
            </a:r>
          </a:p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per the customer </a:t>
            </a:r>
            <a:r>
              <a:rPr lang="en-US" sz="2200" dirty="0">
                <a:latin typeface="Arial Narrow" panose="020B0606020202030204" pitchFamily="34" charset="0"/>
              </a:rPr>
              <a:t>Profiles.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" name="Shape 12">
            <a:extLst>
              <a:ext uri="{FF2B5EF4-FFF2-40B4-BE49-F238E27FC236}">
                <a16:creationId xmlns:a16="http://schemas.microsoft.com/office/drawing/2014/main" id="{0038EB45-0A20-C83C-C6D0-EC72E36B2436}"/>
              </a:ext>
            </a:extLst>
          </p:cNvPr>
          <p:cNvSpPr/>
          <p:nvPr/>
        </p:nvSpPr>
        <p:spPr>
          <a:xfrm flipV="1">
            <a:off x="6756536" y="6485437"/>
            <a:ext cx="7681360" cy="45719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8F8F9-A7FB-3EB4-A17D-ADDDF1D3D753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C4FF59B-2F33-F150-49EF-4827AAD7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9"/>
            <a:ext cx="14630400" cy="299216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138A2C-8A9A-CB3A-B42C-294A562C9A85}"/>
              </a:ext>
            </a:extLst>
          </p:cNvPr>
          <p:cNvSpPr/>
          <p:nvPr/>
        </p:nvSpPr>
        <p:spPr>
          <a:xfrm>
            <a:off x="3209389" y="4114800"/>
            <a:ext cx="82116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A Brighter Future for Investment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AF1FE07-40EB-548A-4B49-48FD61F00F90}"/>
              </a:ext>
            </a:extLst>
          </p:cNvPr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Quattrocento" pitchFamily="34" charset="-122"/>
                <a:cs typeface="Quattrocento" pitchFamily="34" charset="-120"/>
              </a:rPr>
              <a:t>This personalized recommendation system represents a significant step forward in our commitment to delivering exceptional investment experiences. We are excited to see how it empowers customers, enhances our business, and shapes the future of financial services.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C590B-044B-281C-3C5F-305B70F5C971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5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588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Gladys Mosota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610094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 Narrow" panose="020B0606020202030204" pitchFamily="34" charset="0"/>
                <a:ea typeface="Inter Medium" pitchFamily="34" charset="-122"/>
              </a:rPr>
              <a:t>Team Lead</a:t>
            </a:r>
            <a:endParaRPr lang="en-US" sz="1750" dirty="0">
              <a:latin typeface="Arial Narrow" panose="020B0606020202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32588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Edwin Mbuthia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361009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32588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Annah Mukethe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361009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32588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Collins Ouko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361009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53439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447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Petra Kibugu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93790" y="5937647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446" y="4653439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39446" y="5447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Camilla Lumwaji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4139446" y="593764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5221" y="4653439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85221" y="5447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Arial Narrow" panose="020B0606020202030204" pitchFamily="34" charset="0"/>
                <a:ea typeface="DM Sans Semi Bold" pitchFamily="34" charset="-122"/>
                <a:cs typeface="DM Sans Semi Bold" pitchFamily="34" charset="-120"/>
              </a:rPr>
              <a:t>Eric Rono</a:t>
            </a:r>
            <a:endParaRPr lang="en-US" sz="2200" b="1" dirty="0">
              <a:latin typeface="Arial Narrow" panose="020B0606020202030204" pitchFamily="34" charset="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7485221" y="593764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Arial Narrow" panose="020B0606020202030204" pitchFamily="34" charset="0"/>
              </a:rPr>
              <a:t>Member</a:t>
            </a:r>
          </a:p>
        </p:txBody>
      </p:sp>
      <p:sp>
        <p:nvSpPr>
          <p:cNvPr id="25" name="Text 16"/>
          <p:cNvSpPr/>
          <p:nvPr/>
        </p:nvSpPr>
        <p:spPr>
          <a:xfrm>
            <a:off x="896064" y="6705243"/>
            <a:ext cx="1582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 Narrow" panose="020B0606020202030204" pitchFamily="34" charset="0"/>
                <a:ea typeface="Inter Medium" pitchFamily="34" charset="-122"/>
                <a:cs typeface="Inter Medium" pitchFamily="34" charset="-120"/>
              </a:rPr>
              <a:t>AM</a:t>
            </a:r>
            <a:endParaRPr lang="en-US" sz="750" dirty="0">
              <a:latin typeface="Arial Narrow" panose="020B0606020202030204" pitchFamily="34" charset="0"/>
            </a:endParaRPr>
          </a:p>
        </p:txBody>
      </p:sp>
      <p:grpSp>
        <p:nvGrpSpPr>
          <p:cNvPr id="27" name="Group 2">
            <a:extLst>
              <a:ext uri="{FF2B5EF4-FFF2-40B4-BE49-F238E27FC236}">
                <a16:creationId xmlns:a16="http://schemas.microsoft.com/office/drawing/2014/main" id="{29AC99A8-9A2C-3020-9170-11771E2F5C7F}"/>
              </a:ext>
            </a:extLst>
          </p:cNvPr>
          <p:cNvGrpSpPr/>
          <p:nvPr/>
        </p:nvGrpSpPr>
        <p:grpSpPr>
          <a:xfrm>
            <a:off x="0" y="0"/>
            <a:ext cx="14630400" cy="2291953"/>
            <a:chOff x="0" y="0"/>
            <a:chExt cx="4816593" cy="1079700"/>
          </a:xfrm>
          <a:solidFill>
            <a:srgbClr val="DADBF1"/>
          </a:solidFill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C35F7B9C-DB4E-0DCE-4DE1-5ADFE9F12A7D}"/>
                </a:ext>
              </a:extLst>
            </p:cNvPr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3A70FD93-6167-B66E-92C1-6E055D01DA37}"/>
                </a:ext>
              </a:extLst>
            </p:cNvPr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  <a:grpFill/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954"/>
                </a:lnSpc>
              </a:pPr>
              <a:endParaRPr sz="1440">
                <a:latin typeface="Arial Narrow" panose="020B0606020202030204" pitchFamily="34" charset="0"/>
              </a:endParaRPr>
            </a:p>
          </p:txBody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CD037541-3FAB-7B8D-8B9F-6470D10F889D}"/>
              </a:ext>
            </a:extLst>
          </p:cNvPr>
          <p:cNvSpPr txBox="1"/>
          <p:nvPr/>
        </p:nvSpPr>
        <p:spPr>
          <a:xfrm>
            <a:off x="173460" y="561031"/>
            <a:ext cx="7931971" cy="86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67"/>
              </a:lnSpc>
              <a:spcBef>
                <a:spcPct val="0"/>
              </a:spcBef>
            </a:pPr>
            <a:r>
              <a:rPr lang="en-US" sz="5119" b="1" i="1" dirty="0">
                <a:latin typeface="Arial Narrow" panose="020B0606020202030204" pitchFamily="34" charset="0"/>
                <a:ea typeface="Cormorant Garamond Bold Italics"/>
                <a:cs typeface="Cormorant Garamond Bold Italics"/>
                <a:sym typeface="Cormorant Garamond Bold Italics"/>
              </a:rPr>
              <a:t>Team Members</a:t>
            </a:r>
          </a:p>
        </p:txBody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172ADB75-07B4-81C5-E1FA-09D63FC9C8CC}"/>
              </a:ext>
            </a:extLst>
          </p:cNvPr>
          <p:cNvSpPr/>
          <p:nvPr/>
        </p:nvSpPr>
        <p:spPr>
          <a:xfrm>
            <a:off x="2081463" y="6944964"/>
            <a:ext cx="10178716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19">
            <a:extLst>
              <a:ext uri="{FF2B5EF4-FFF2-40B4-BE49-F238E27FC236}">
                <a16:creationId xmlns:a16="http://schemas.microsoft.com/office/drawing/2014/main" id="{3A9D58C6-0DDD-797F-CB40-99D0D06794E0}"/>
              </a:ext>
            </a:extLst>
          </p:cNvPr>
          <p:cNvSpPr/>
          <p:nvPr/>
        </p:nvSpPr>
        <p:spPr>
          <a:xfrm>
            <a:off x="6643201" y="7623778"/>
            <a:ext cx="1343998" cy="19992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49C580-5D13-4CFE-02BE-1995D3055491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6" y="1573826"/>
            <a:ext cx="5797886" cy="517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807"/>
              </a:lnSpc>
              <a:spcBef>
                <a:spcPct val="0"/>
              </a:spcBef>
            </a:pPr>
            <a:r>
              <a:rPr lang="en-US" sz="14862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-1" y="1902145"/>
            <a:ext cx="6436983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29437" y="1218169"/>
            <a:ext cx="1343998" cy="19992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3145" y="6655772"/>
            <a:ext cx="6436983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17007" y="7088408"/>
            <a:ext cx="1343998" cy="19992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50A3B8-D773-458E-83F9-1E7741A4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619" y="0"/>
            <a:ext cx="8101782" cy="8229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FB88BC-E9EF-4159-879F-63ED15C01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465" y="868752"/>
            <a:ext cx="1291349" cy="9442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0632" y="936427"/>
            <a:ext cx="8109579" cy="317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600" b="1" kern="0" spc="-185" dirty="0">
                <a:solidFill>
                  <a:srgbClr val="000000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Financial Investment Product Recommender System</a:t>
            </a:r>
            <a:endParaRPr lang="en-US" sz="6600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4" name="Text 1"/>
          <p:cNvSpPr/>
          <p:nvPr/>
        </p:nvSpPr>
        <p:spPr>
          <a:xfrm>
            <a:off x="240632" y="503304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This presentation outlines the development of an intelligent recommendation system for financial products, leveraging data-driven insights to transform investment decision-making and optimize customer journeys.</a:t>
            </a:r>
            <a:endParaRPr lang="en-US" sz="2800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6" name="Text 3"/>
          <p:cNvSpPr/>
          <p:nvPr/>
        </p:nvSpPr>
        <p:spPr>
          <a:xfrm>
            <a:off x="900708" y="7045762"/>
            <a:ext cx="14906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2000" kern="0" spc="-36" dirty="0">
                <a:solidFill>
                  <a:srgbClr val="FFFFFF"/>
                </a:solidFill>
                <a:latin typeface="Arial Narrow" panose="020B0606020202030204" pitchFamily="34" charset="0"/>
                <a:ea typeface="Verdana" panose="020B0604030504040204" pitchFamily="34" charset="0"/>
                <a:cs typeface="Inter Medium" pitchFamily="34" charset="-120"/>
              </a:rPr>
              <a:t>AM</a:t>
            </a:r>
            <a:endParaRPr lang="en-US" sz="2000" dirty="0">
              <a:latin typeface="Arial Narrow" panose="020B060602020203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0D4C-937E-4820-4EA7-D076EF5F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40" y="190492"/>
            <a:ext cx="9059779" cy="735939"/>
          </a:xfrm>
        </p:spPr>
        <p:txBody>
          <a:bodyPr/>
          <a:lstStyle/>
          <a:p>
            <a:r>
              <a:rPr lang="en-US" sz="4800" dirty="0">
                <a:latin typeface="Arial Narrow" panose="020B0606020202030204" pitchFamily="34" charset="0"/>
                <a:ea typeface="Inter"/>
              </a:rPr>
              <a:t>PRESENTATION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2A5A35-7601-B287-7DF6-618E455B7E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4273790"/>
              </p:ext>
            </p:extLst>
          </p:nvPr>
        </p:nvGraphicFramePr>
        <p:xfrm>
          <a:off x="184320" y="1648325"/>
          <a:ext cx="13190621" cy="6247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885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966" y="365660"/>
            <a:ext cx="773596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600" b="1" kern="0" spc="-115" dirty="0">
                <a:solidFill>
                  <a:srgbClr val="000000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Business Understanding</a:t>
            </a:r>
            <a:endParaRPr lang="en-US" sz="3600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5915" y="1296789"/>
            <a:ext cx="7784068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400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The financial landscape is constantly evolving, demanding intelligent solutions to guide investors. Our recommendation system is designed to address the ever-growing need for personalized and data-driven investment advice.</a:t>
            </a:r>
            <a:endParaRPr lang="en-US" sz="2400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9966" y="2975253"/>
            <a:ext cx="3794998" cy="2067282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81777" y="3177064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b="1" kern="0" spc="-57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Purpose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1777" y="3597235"/>
            <a:ext cx="339137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To create a recommender system that recommends financial products tailored to individual investor profiles.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69155" y="2975253"/>
            <a:ext cx="3794998" cy="2067282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70966" y="3177064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b="1" kern="0" spc="-57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Scope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70966" y="3597235"/>
            <a:ext cx="3391376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To enhance the entire customer journey, from initial onboarding to portfolio management and long-term investment strategy.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79966" y="5236726"/>
            <a:ext cx="3794998" cy="2067282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81777" y="5438537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b="1" kern="0" spc="-57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Focus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81777" y="5858708"/>
            <a:ext cx="3391376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To deliver personalized recommendations based on individual risk tolerance, investment goals, and financial circumstances.</a:t>
            </a: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669155" y="5236726"/>
            <a:ext cx="3794998" cy="2067282"/>
          </a:xfrm>
          <a:prstGeom prst="roundRect">
            <a:avLst>
              <a:gd name="adj" fmla="val 39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70966" y="5438537"/>
            <a:ext cx="242863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b="1" kern="0" spc="-134" dirty="0">
                <a:solidFill>
                  <a:srgbClr val="000000"/>
                </a:solidFill>
                <a:latin typeface="Arial Narrow" panose="020B0606020202030204" pitchFamily="34" charset="0"/>
                <a:ea typeface="Inter"/>
                <a:cs typeface="Inter Bold" pitchFamily="34" charset="-120"/>
              </a:rPr>
              <a:t>Target Audience</a:t>
            </a:r>
            <a:endParaRPr lang="en-US" dirty="0">
              <a:latin typeface="Arial Narrow" panose="020B0606020202030204" pitchFamily="34" charset="0"/>
              <a:ea typeface="Inter"/>
            </a:endParaRPr>
          </a:p>
          <a:p>
            <a:pPr marL="0" indent="0">
              <a:lnSpc>
                <a:spcPts val="2350"/>
              </a:lnSpc>
              <a:buNone/>
            </a:pP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70966" y="5858708"/>
            <a:ext cx="339137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New investors seeking guidance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Existing customers exploring options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/>
                <a:cs typeface="Inter" pitchFamily="34" charset="-120"/>
              </a:rPr>
              <a:t>Financial advisors and planners</a:t>
            </a:r>
            <a:endParaRPr lang="en-US" dirty="0">
              <a:latin typeface="Arial Narrow" panose="020B0606020202030204" pitchFamily="34" charset="0"/>
              <a:ea typeface="Inter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  <a:ea typeface="Inter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  <a:ea typeface="Inter"/>
            </a:endParaRPr>
          </a:p>
          <a:p>
            <a:pPr marL="0" indent="0">
              <a:lnSpc>
                <a:spcPts val="2400"/>
              </a:lnSpc>
              <a:buNone/>
            </a:pPr>
            <a:endParaRPr lang="en-US" dirty="0">
              <a:latin typeface="Arial Narrow" panose="020B0606020202030204" pitchFamily="34" charset="0"/>
              <a:ea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6590" y="16833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kern="0" spc="-134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36590" y="28034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Investors face a multitude of challenges in today's complex financial landscape. Our system aims to simplify investment decisions and provide tailored guidance.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12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Current Challenges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4745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Complex investment landscape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Limited personalization in product recommendations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Inefficient cross-selling and upselling processes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032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Suboptimal customer onboarding experience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12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706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Missed revenue opportunities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Lower conversion rates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Reduced customer satisfaction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6032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Limited portfolio diversification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432160-E4E0-11A1-8639-96D93EFBE605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412" y="677228"/>
            <a:ext cx="6694765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600" b="1" kern="0" spc="-112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Strategic Objectives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0412" y="1554718"/>
            <a:ext cx="7815977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system aims to achieve a multitude of strategic objectives, driving revenue growth, customer acquisition, and long-term customer value.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423541" y="2375297"/>
            <a:ext cx="22860" cy="5177076"/>
          </a:xfrm>
          <a:prstGeom prst="roundRect">
            <a:avLst>
              <a:gd name="adj" fmla="val 34859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625530" y="2790587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221551" y="2588657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77880" y="2659737"/>
            <a:ext cx="11418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86794" y="2494298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56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Revenue Growth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78435" y="2975253"/>
            <a:ext cx="6487954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system is designed to enhance cross-selling success, boost product penetration, and improve upselling opportunities, leading to significant revenue growth.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625530" y="4680704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21551" y="4478774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49544" y="4549854"/>
            <a:ext cx="17073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8435" y="4455081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56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Customer Acquisition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78435" y="4865370"/>
            <a:ext cx="6487954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system streamlines onboarding, improves conversion rates, and enhances the overall customer experience, attracting new customers and building a loyal base.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625530" y="6570821"/>
            <a:ext cx="664012" cy="22860"/>
          </a:xfrm>
          <a:prstGeom prst="roundRect">
            <a:avLst>
              <a:gd name="adj" fmla="val 34859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21551" y="6368891"/>
            <a:ext cx="426839" cy="426839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47400" y="6439972"/>
            <a:ext cx="17514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78435" y="6345198"/>
            <a:ext cx="3069431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kern="0" spc="-56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Lifetime Value Maximization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478435" y="6755487"/>
            <a:ext cx="6487954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kern="0" spc="-30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By fostering portfolio diversification, strengthening customer relationships, and building trust, the system aims to maximize customer lifetime value.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01E87-159F-DEF4-52FB-E2CC706E22DB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697" y="935475"/>
            <a:ext cx="5181243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3600" b="1" kern="0" spc="-122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Domain Coverage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84697" y="1752301"/>
            <a:ext cx="7693343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The system covers a comprehensive range of financial products, catering to diverse investor profiles and financial needs. It analyzes risk, goals, and time horizons to provide tailored recommendations.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25329" y="3248262"/>
            <a:ext cx="8059102" cy="4981337"/>
          </a:xfrm>
          <a:prstGeom prst="roundRect">
            <a:avLst>
              <a:gd name="adj" fmla="val 22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2949" y="3255883"/>
            <a:ext cx="7678103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40118" y="3387804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b="1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Investment Products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82979" y="3387804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b="1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Key Features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25329" y="6310885"/>
            <a:ext cx="7407942" cy="810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0118" y="3983236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Bonds and fixed-income securities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82979" y="3983236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Stable income, low risk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2949" y="4446746"/>
            <a:ext cx="7678103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0118" y="4578668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Money market funds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82979" y="4578668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High liquidity, short-term investment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32949" y="5042178"/>
            <a:ext cx="7407943" cy="595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40118" y="5174099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Equity funds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782979" y="5174099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Potential for high returns, higher risk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85349" y="4419708"/>
            <a:ext cx="7678103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40118" y="5769531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Balanced funds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782979" y="5769531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Diversification, moderate risk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40118" y="6364962"/>
            <a:ext cx="342090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Wealth management solutions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782979" y="6364962"/>
            <a:ext cx="3420904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Personalized financial planning, comprehensive services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5" name="Shape 15">
            <a:extLst>
              <a:ext uri="{FF2B5EF4-FFF2-40B4-BE49-F238E27FC236}">
                <a16:creationId xmlns:a16="http://schemas.microsoft.com/office/drawing/2014/main" id="{1692F384-F85E-9608-BDCE-1801B7845B30}"/>
              </a:ext>
            </a:extLst>
          </p:cNvPr>
          <p:cNvSpPr/>
          <p:nvPr/>
        </p:nvSpPr>
        <p:spPr>
          <a:xfrm>
            <a:off x="672100" y="7291982"/>
            <a:ext cx="7505939" cy="595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2000" dirty="0">
                <a:latin typeface="Arial Narrow" panose="020B0606020202030204" pitchFamily="34" charset="0"/>
              </a:rPr>
              <a:t>Sacco Products                                                low risk, accessible loans</a:t>
            </a:r>
          </a:p>
        </p:txBody>
      </p:sp>
      <p:sp>
        <p:nvSpPr>
          <p:cNvPr id="21" name="Shape 6">
            <a:extLst>
              <a:ext uri="{FF2B5EF4-FFF2-40B4-BE49-F238E27FC236}">
                <a16:creationId xmlns:a16="http://schemas.microsoft.com/office/drawing/2014/main" id="{15F9F8BC-F5AD-5655-0434-848B833AFD4E}"/>
              </a:ext>
            </a:extLst>
          </p:cNvPr>
          <p:cNvSpPr/>
          <p:nvPr/>
        </p:nvSpPr>
        <p:spPr>
          <a:xfrm>
            <a:off x="830642" y="3803196"/>
            <a:ext cx="7310250" cy="6895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74740"/>
            <a:ext cx="5940385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800" b="1" kern="0" spc="-129" dirty="0">
                <a:solidFill>
                  <a:srgbClr val="000000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Data Insights</a:t>
            </a:r>
            <a:endParaRPr lang="en-US" sz="48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4542" y="1894642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kern="0" spc="-34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By analyzing vast amounts of customer data, we have gained valuable insights into investment preferences and behavior patterns.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" y="2442678"/>
            <a:ext cx="1092637" cy="23076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70843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kern="0" spc="-65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Portfolio Analysis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85273" y="3180874"/>
            <a:ext cx="11680269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4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Data analysis reveals distinct product preferences across different demographic groups. Wealth funds are particularly popular among investors aged 55 and above, while fixed-income securities attract younger professionals. Balanced funds appeal to middle-aged investors seeking a balanced approach, and money market funds are widely adopted across age groups.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4797623"/>
            <a:ext cx="1092637" cy="26572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5016103"/>
            <a:ext cx="347900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kern="0" spc="-65" dirty="0">
                <a:solidFill>
                  <a:srgbClr val="272525"/>
                </a:solidFill>
                <a:latin typeface="Arial Narrow" panose="020B0606020202030204" pitchFamily="34" charset="0"/>
                <a:ea typeface="Inter Bold" pitchFamily="34" charset="-122"/>
                <a:cs typeface="Inter Bold" pitchFamily="34" charset="-120"/>
              </a:rPr>
              <a:t>Customer Behavior Insights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185273" y="5488543"/>
            <a:ext cx="11680269" cy="1747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kern="0" spc="-34" dirty="0">
                <a:solidFill>
                  <a:srgbClr val="272525"/>
                </a:solidFill>
                <a:latin typeface="Arial Narrow" panose="020B0606020202030204" pitchFamily="34" charset="0"/>
                <a:ea typeface="Inter" pitchFamily="34" charset="-122"/>
                <a:cs typeface="Inter" pitchFamily="34" charset="-120"/>
              </a:rPr>
              <a:t>Our analysis highlights key patterns in customer behavior. Age significantly influences product preferences, with distinct trends observed across different age cohorts. Geographic location also plays a role, influencing investment choices based on local market conditions. Risk tolerance varies widely, with some investors favoring low-risk investments while others seek higher returns. Gender also affects product affinity, with different investment preferences often observed between male and female investors.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A31FE2-3DE2-CC82-A2B1-C0FB51E2E092}"/>
              </a:ext>
            </a:extLst>
          </p:cNvPr>
          <p:cNvSpPr/>
          <p:nvPr/>
        </p:nvSpPr>
        <p:spPr>
          <a:xfrm>
            <a:off x="12741442" y="7784432"/>
            <a:ext cx="1888958" cy="321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120f8f8-6f59-4aa3-9ef4-7955e13b0dc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87040ABA6D7640BF3EB9163B9B565A" ma:contentTypeVersion="16" ma:contentTypeDescription="Create a new document." ma:contentTypeScope="" ma:versionID="0172b94c1af4b216bf394cb0870b1590">
  <xsd:schema xmlns:xsd="http://www.w3.org/2001/XMLSchema" xmlns:xs="http://www.w3.org/2001/XMLSchema" xmlns:p="http://schemas.microsoft.com/office/2006/metadata/properties" xmlns:ns3="4120f8f8-6f59-4aa3-9ef4-7955e13b0dc1" xmlns:ns4="b5d84bc1-2aef-4709-b57a-bb71737d4f8c" targetNamespace="http://schemas.microsoft.com/office/2006/metadata/properties" ma:root="true" ma:fieldsID="0ba947242cdd5150d9f131a36f584f4f" ns3:_="" ns4:_="">
    <xsd:import namespace="4120f8f8-6f59-4aa3-9ef4-7955e13b0dc1"/>
    <xsd:import namespace="b5d84bc1-2aef-4709-b57a-bb71737d4f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0f8f8-6f59-4aa3-9ef4-7955e13b0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84bc1-2aef-4709-b57a-bb71737d4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1593F9-5662-43DA-99F9-FC9D298E37D1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b5d84bc1-2aef-4709-b57a-bb71737d4f8c"/>
    <ds:schemaRef ds:uri="http://schemas.microsoft.com/office/2006/documentManagement/types"/>
    <ds:schemaRef ds:uri="http://purl.org/dc/terms/"/>
    <ds:schemaRef ds:uri="4120f8f8-6f59-4aa3-9ef4-7955e13b0dc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B167EF-C315-49C9-A33F-B3EF6A2A7E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E5E728-EBFB-4C4A-AA17-D109F8258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20f8f8-6f59-4aa3-9ef4-7955e13b0dc1"/>
    <ds:schemaRef ds:uri="b5d84bc1-2aef-4709-b57a-bb71737d4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1285</Words>
  <Application>Microsoft Office PowerPoint</Application>
  <PresentationFormat>Custom</PresentationFormat>
  <Paragraphs>194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Cormorant Garamond Bold Italics</vt:lpstr>
      <vt:lpstr>Times New Roman</vt:lpstr>
      <vt:lpstr>Office Theme</vt:lpstr>
      <vt:lpstr>PowerPoint Presentation</vt:lpstr>
      <vt:lpstr>PowerPoint Presentation</vt:lpstr>
      <vt:lpstr>PowerPoint Presentation</vt:lpstr>
      <vt:lpstr>PRESENTATION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afub afub-uafa</cp:lastModifiedBy>
  <cp:revision>21</cp:revision>
  <dcterms:created xsi:type="dcterms:W3CDTF">2024-11-18T06:53:21Z</dcterms:created>
  <dcterms:modified xsi:type="dcterms:W3CDTF">2024-11-19T17:51:37Z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0x0101002B87040ABA6D7640BF3EB9163B9B565A</vt:lpwstr>
  </property>
</Properties>
</file>